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32" r:id="rId1"/>
  </p:sldMasterIdLst>
  <p:notesMasterIdLst>
    <p:notesMasterId r:id="rId12"/>
  </p:notesMasterIdLst>
  <p:sldIdLst>
    <p:sldId id="256" r:id="rId2"/>
    <p:sldId id="262" r:id="rId3"/>
    <p:sldId id="257" r:id="rId4"/>
    <p:sldId id="263" r:id="rId5"/>
    <p:sldId id="265" r:id="rId6"/>
    <p:sldId id="264" r:id="rId7"/>
    <p:sldId id="258" r:id="rId8"/>
    <p:sldId id="271" r:id="rId9"/>
    <p:sldId id="266" r:id="rId10"/>
    <p:sldId id="270" r:id="rId11"/>
  </p:sldIdLst>
  <p:sldSz cx="12192000" cy="6858000"/>
  <p:notesSz cx="6858000" cy="26003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958524"/>
    <a:srgbClr val="3F403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5BF567-6830-A1A6-4597-526E023C3D22}" v="1" dt="2019-02-07T07:00:11.445"/>
    <p1510:client id="{8F6D5104-37D9-DA49-9FB7-27E99089C3BC}" v="393" dt="2018-11-22T00:32:01.4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82"/>
    <p:restoredTop sz="80719"/>
  </p:normalViewPr>
  <p:slideViewPr>
    <p:cSldViewPr snapToGrid="0">
      <p:cViewPr varScale="1">
        <p:scale>
          <a:sx n="65" d="100"/>
          <a:sy n="65" d="100"/>
        </p:scale>
        <p:origin x="224" y="14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fda8754" userId="S::afda8754@cloud.chiba-u.jp::02a18ace-517f-4885-9ead-ba7fe2144a55" providerId="AD" clId="Web-{21043D66-2FF0-92E8-B3C3-6E0398429958}"/>
    <pc:docChg chg="delSld modSld">
      <pc:chgData name="afda8754" userId="S::afda8754@cloud.chiba-u.jp::02a18ace-517f-4885-9ead-ba7fe2144a55" providerId="AD" clId="Web-{21043D66-2FF0-92E8-B3C3-6E0398429958}" dt="2018-11-21T16:15:15.616" v="20" actId="20577"/>
      <pc:docMkLst>
        <pc:docMk/>
      </pc:docMkLst>
      <pc:sldChg chg="modSp">
        <pc:chgData name="afda8754" userId="S::afda8754@cloud.chiba-u.jp::02a18ace-517f-4885-9ead-ba7fe2144a55" providerId="AD" clId="Web-{21043D66-2FF0-92E8-B3C3-6E0398429958}" dt="2018-11-21T16:15:15.601" v="19" actId="20577"/>
        <pc:sldMkLst>
          <pc:docMk/>
          <pc:sldMk cId="3843209992" sldId="266"/>
        </pc:sldMkLst>
        <pc:spChg chg="mod">
          <ac:chgData name="afda8754" userId="S::afda8754@cloud.chiba-u.jp::02a18ace-517f-4885-9ead-ba7fe2144a55" providerId="AD" clId="Web-{21043D66-2FF0-92E8-B3C3-6E0398429958}" dt="2018-11-21T16:15:15.601" v="19" actId="20577"/>
          <ac:spMkLst>
            <pc:docMk/>
            <pc:sldMk cId="3843209992" sldId="266"/>
            <ac:spMk id="3" creationId="{2FB42682-1B1F-0943-9B06-3FFB5A004250}"/>
          </ac:spMkLst>
        </pc:spChg>
      </pc:sldChg>
      <pc:sldChg chg="modSp">
        <pc:chgData name="afda8754" userId="S::afda8754@cloud.chiba-u.jp::02a18ace-517f-4885-9ead-ba7fe2144a55" providerId="AD" clId="Web-{21043D66-2FF0-92E8-B3C3-6E0398429958}" dt="2018-11-21T15:47:54.635" v="13" actId="20577"/>
        <pc:sldMkLst>
          <pc:docMk/>
          <pc:sldMk cId="3203213437" sldId="270"/>
        </pc:sldMkLst>
        <pc:spChg chg="mod">
          <ac:chgData name="afda8754" userId="S::afda8754@cloud.chiba-u.jp::02a18ace-517f-4885-9ead-ba7fe2144a55" providerId="AD" clId="Web-{21043D66-2FF0-92E8-B3C3-6E0398429958}" dt="2018-11-21T15:47:54.635" v="13" actId="20577"/>
          <ac:spMkLst>
            <pc:docMk/>
            <pc:sldMk cId="3203213437" sldId="270"/>
            <ac:spMk id="3" creationId="{2FB42682-1B1F-0943-9B06-3FFB5A004250}"/>
          </ac:spMkLst>
        </pc:spChg>
      </pc:sldChg>
      <pc:sldChg chg="modSp">
        <pc:chgData name="afda8754" userId="S::afda8754@cloud.chiba-u.jp::02a18ace-517f-4885-9ead-ba7fe2144a55" providerId="AD" clId="Web-{21043D66-2FF0-92E8-B3C3-6E0398429958}" dt="2018-11-21T15:25:44.141" v="1" actId="20577"/>
        <pc:sldMkLst>
          <pc:docMk/>
          <pc:sldMk cId="1444600708" sldId="271"/>
        </pc:sldMkLst>
        <pc:spChg chg="mod">
          <ac:chgData name="afda8754" userId="S::afda8754@cloud.chiba-u.jp::02a18ace-517f-4885-9ead-ba7fe2144a55" providerId="AD" clId="Web-{21043D66-2FF0-92E8-B3C3-6E0398429958}" dt="2018-11-21T15:25:44.141" v="1" actId="20577"/>
          <ac:spMkLst>
            <pc:docMk/>
            <pc:sldMk cId="1444600708" sldId="271"/>
            <ac:spMk id="3" creationId="{2FB42682-1B1F-0943-9B06-3FFB5A004250}"/>
          </ac:spMkLst>
        </pc:spChg>
      </pc:sldChg>
      <pc:sldChg chg="del">
        <pc:chgData name="afda8754" userId="S::afda8754@cloud.chiba-u.jp::02a18ace-517f-4885-9ead-ba7fe2144a55" providerId="AD" clId="Web-{21043D66-2FF0-92E8-B3C3-6E0398429958}" dt="2018-11-21T15:30:36.812" v="4"/>
        <pc:sldMkLst>
          <pc:docMk/>
          <pc:sldMk cId="2375199341" sldId="272"/>
        </pc:sldMkLst>
      </pc:sldChg>
      <pc:sldChg chg="del">
        <pc:chgData name="afda8754" userId="S::afda8754@cloud.chiba-u.jp::02a18ace-517f-4885-9ead-ba7fe2144a55" providerId="AD" clId="Web-{21043D66-2FF0-92E8-B3C3-6E0398429958}" dt="2018-11-21T15:18:44.539" v="0"/>
        <pc:sldMkLst>
          <pc:docMk/>
          <pc:sldMk cId="2861979377" sldId="273"/>
        </pc:sldMkLst>
      </pc:sldChg>
    </pc:docChg>
  </pc:docChgLst>
  <pc:docChgLst>
    <pc:chgData name="afda8754" userId="S::afda8754@cloud.chiba-u.jp::02a18ace-517f-4885-9ead-ba7fe2144a55" providerId="AD" clId="Web-{B9C84BFD-4ED0-BCD4-B914-D9E2316D59CC}"/>
    <pc:docChg chg="addSld delSld modSld">
      <pc:chgData name="afda8754" userId="S::afda8754@cloud.chiba-u.jp::02a18ace-517f-4885-9ead-ba7fe2144a55" providerId="AD" clId="Web-{B9C84BFD-4ED0-BCD4-B914-D9E2316D59CC}" dt="2018-11-15T13:51:55.840" v="748" actId="20577"/>
      <pc:docMkLst>
        <pc:docMk/>
      </pc:docMkLst>
      <pc:sldChg chg="addSp delSp modSp mod setBg">
        <pc:chgData name="afda8754" userId="S::afda8754@cloud.chiba-u.jp::02a18ace-517f-4885-9ead-ba7fe2144a55" providerId="AD" clId="Web-{B9C84BFD-4ED0-BCD4-B914-D9E2316D59CC}" dt="2018-11-15T05:50:43.462" v="379" actId="20577"/>
        <pc:sldMkLst>
          <pc:docMk/>
          <pc:sldMk cId="202952442" sldId="256"/>
        </pc:sldMkLst>
        <pc:spChg chg="mod">
          <ac:chgData name="afda8754" userId="S::afda8754@cloud.chiba-u.jp::02a18ace-517f-4885-9ead-ba7fe2144a55" providerId="AD" clId="Web-{B9C84BFD-4ED0-BCD4-B914-D9E2316D59CC}" dt="2018-11-15T05:39:53.509" v="224"/>
          <ac:spMkLst>
            <pc:docMk/>
            <pc:sldMk cId="202952442" sldId="256"/>
            <ac:spMk id="2" creationId="{C7835329-782E-0C49-9CA8-ACB8B41D00D8}"/>
          </ac:spMkLst>
        </pc:spChg>
        <pc:spChg chg="mod">
          <ac:chgData name="afda8754" userId="S::afda8754@cloud.chiba-u.jp::02a18ace-517f-4885-9ead-ba7fe2144a55" providerId="AD" clId="Web-{B9C84BFD-4ED0-BCD4-B914-D9E2316D59CC}" dt="2018-11-15T05:50:43.462" v="379" actId="20577"/>
          <ac:spMkLst>
            <pc:docMk/>
            <pc:sldMk cId="202952442" sldId="256"/>
            <ac:spMk id="3" creationId="{4994A59C-6CAB-9A4E-8E5B-C725B96C77F6}"/>
          </ac:spMkLst>
        </pc:spChg>
        <pc:spChg chg="add del">
          <ac:chgData name="afda8754" userId="S::afda8754@cloud.chiba-u.jp::02a18ace-517f-4885-9ead-ba7fe2144a55" providerId="AD" clId="Web-{B9C84BFD-4ED0-BCD4-B914-D9E2316D59CC}" dt="2018-11-15T05:39:53.509" v="224"/>
          <ac:spMkLst>
            <pc:docMk/>
            <pc:sldMk cId="202952442" sldId="256"/>
            <ac:spMk id="8" creationId="{23962611-DFD5-4092-AAFD-559E3DFCE2C9}"/>
          </ac:spMkLst>
        </pc:spChg>
        <pc:picChg chg="add del">
          <ac:chgData name="afda8754" userId="S::afda8754@cloud.chiba-u.jp::02a18ace-517f-4885-9ead-ba7fe2144a55" providerId="AD" clId="Web-{B9C84BFD-4ED0-BCD4-B914-D9E2316D59CC}" dt="2018-11-15T05:39:53.509" v="224"/>
          <ac:picMkLst>
            <pc:docMk/>
            <pc:sldMk cId="202952442" sldId="256"/>
            <ac:picMk id="10" creationId="{2270F1FA-0425-408F-9861-80BF5AFB276D}"/>
          </ac:picMkLst>
        </pc:picChg>
      </pc:sldChg>
      <pc:sldChg chg="addSp delSp modSp mod setBg">
        <pc:chgData name="afda8754" userId="S::afda8754@cloud.chiba-u.jp::02a18ace-517f-4885-9ead-ba7fe2144a55" providerId="AD" clId="Web-{B9C84BFD-4ED0-BCD4-B914-D9E2316D59CC}" dt="2018-11-15T06:49:55.461" v="535" actId="14100"/>
        <pc:sldMkLst>
          <pc:docMk/>
          <pc:sldMk cId="4028451737" sldId="257"/>
        </pc:sldMkLst>
        <pc:spChg chg="mod">
          <ac:chgData name="afda8754" userId="S::afda8754@cloud.chiba-u.jp::02a18ace-517f-4885-9ead-ba7fe2144a55" providerId="AD" clId="Web-{B9C84BFD-4ED0-BCD4-B914-D9E2316D59CC}" dt="2018-11-15T06:49:55.461" v="535" actId="14100"/>
          <ac:spMkLst>
            <pc:docMk/>
            <pc:sldMk cId="4028451737" sldId="257"/>
            <ac:spMk id="2" creationId="{FE2034E4-92D4-6847-8A2C-5CECA52E4493}"/>
          </ac:spMkLst>
        </pc:spChg>
        <pc:spChg chg="add del mod replId">
          <ac:chgData name="afda8754" userId="S::afda8754@cloud.chiba-u.jp::02a18ace-517f-4885-9ead-ba7fe2144a55" providerId="AD" clId="Web-{B9C84BFD-4ED0-BCD4-B914-D9E2316D59CC}" dt="2018-11-15T06:40:20.367" v="522" actId="20577"/>
          <ac:spMkLst>
            <pc:docMk/>
            <pc:sldMk cId="4028451737" sldId="257"/>
            <ac:spMk id="3" creationId="{56E9C470-5408-1044-8B4C-F358815E7BD2}"/>
          </ac:spMkLst>
        </pc:spChg>
        <pc:spChg chg="mod">
          <ac:chgData name="afda8754" userId="S::afda8754@cloud.chiba-u.jp::02a18ace-517f-4885-9ead-ba7fe2144a55" providerId="AD" clId="Web-{B9C84BFD-4ED0-BCD4-B914-D9E2316D59CC}" dt="2018-11-15T05:39:02.899" v="219"/>
          <ac:spMkLst>
            <pc:docMk/>
            <pc:sldMk cId="4028451737" sldId="257"/>
            <ac:spMk id="4" creationId="{BE3B7968-04DD-014F-BAEB-55DE2FAEA7E8}"/>
          </ac:spMkLst>
        </pc:spChg>
        <pc:spChg chg="add del">
          <ac:chgData name="afda8754" userId="S::afda8754@cloud.chiba-u.jp::02a18ace-517f-4885-9ead-ba7fe2144a55" providerId="AD" clId="Web-{B9C84BFD-4ED0-BCD4-B914-D9E2316D59CC}" dt="2018-11-15T05:38:50.930" v="217"/>
          <ac:spMkLst>
            <pc:docMk/>
            <pc:sldMk cId="4028451737" sldId="257"/>
            <ac:spMk id="11" creationId="{42285737-90EE-47DC-AC80-8AE156B11969}"/>
          </ac:spMkLst>
        </pc:spChg>
        <pc:grpChg chg="add del">
          <ac:chgData name="afda8754" userId="S::afda8754@cloud.chiba-u.jp::02a18ace-517f-4885-9ead-ba7fe2144a55" providerId="AD" clId="Web-{B9C84BFD-4ED0-BCD4-B914-D9E2316D59CC}" dt="2018-11-15T05:38:50.930" v="217"/>
          <ac:grpSpMkLst>
            <pc:docMk/>
            <pc:sldMk cId="4028451737" sldId="257"/>
            <ac:grpSpMk id="13" creationId="{B57BDC17-F1B3-455F-BBF1-680AA1F25C06}"/>
          </ac:grpSpMkLst>
        </pc:grpChg>
        <pc:graphicFrameChg chg="add del">
          <ac:chgData name="afda8754" userId="S::afda8754@cloud.chiba-u.jp::02a18ace-517f-4885-9ead-ba7fe2144a55" providerId="AD" clId="Web-{B9C84BFD-4ED0-BCD4-B914-D9E2316D59CC}" dt="2018-11-15T05:38:50.930" v="217"/>
          <ac:graphicFrameMkLst>
            <pc:docMk/>
            <pc:sldMk cId="4028451737" sldId="257"/>
            <ac:graphicFrameMk id="6" creationId="{E546E25B-CC4B-49FF-91CD-183F5C5BCA63}"/>
          </ac:graphicFrameMkLst>
        </pc:graphicFrameChg>
        <pc:graphicFrameChg chg="add del">
          <ac:chgData name="afda8754" userId="S::afda8754@cloud.chiba-u.jp::02a18ace-517f-4885-9ead-ba7fe2144a55" providerId="AD" clId="Web-{B9C84BFD-4ED0-BCD4-B914-D9E2316D59CC}" dt="2018-11-15T05:39:02.899" v="219"/>
          <ac:graphicFrameMkLst>
            <pc:docMk/>
            <pc:sldMk cId="4028451737" sldId="257"/>
            <ac:graphicFrameMk id="21" creationId="{E546E25B-CC4B-49FF-91CD-183F5C5BCA63}"/>
          </ac:graphicFrameMkLst>
        </pc:graphicFrameChg>
      </pc:sldChg>
      <pc:sldChg chg="addSp delSp modSp mod setBg">
        <pc:chgData name="afda8754" userId="S::afda8754@cloud.chiba-u.jp::02a18ace-517f-4885-9ead-ba7fe2144a55" providerId="AD" clId="Web-{B9C84BFD-4ED0-BCD4-B914-D9E2316D59CC}" dt="2018-11-15T05:51:22.305" v="398" actId="20577"/>
        <pc:sldMkLst>
          <pc:docMk/>
          <pc:sldMk cId="1008624394" sldId="258"/>
        </pc:sldMkLst>
        <pc:spChg chg="mod">
          <ac:chgData name="afda8754" userId="S::afda8754@cloud.chiba-u.jp::02a18ace-517f-4885-9ead-ba7fe2144a55" providerId="AD" clId="Web-{B9C84BFD-4ED0-BCD4-B914-D9E2316D59CC}" dt="2018-11-15T05:51:18.040" v="395" actId="20577"/>
          <ac:spMkLst>
            <pc:docMk/>
            <pc:sldMk cId="1008624394" sldId="258"/>
            <ac:spMk id="2" creationId="{F06C1DB3-4A6A-C54E-A1C0-BD5E95F6402F}"/>
          </ac:spMkLst>
        </pc:spChg>
        <pc:spChg chg="add del mod replId">
          <ac:chgData name="afda8754" userId="S::afda8754@cloud.chiba-u.jp::02a18ace-517f-4885-9ead-ba7fe2144a55" providerId="AD" clId="Web-{B9C84BFD-4ED0-BCD4-B914-D9E2316D59CC}" dt="2018-11-15T05:51:22.305" v="398" actId="20577"/>
          <ac:spMkLst>
            <pc:docMk/>
            <pc:sldMk cId="1008624394" sldId="258"/>
            <ac:spMk id="3" creationId="{2FB42682-1B1F-0943-9B06-3FFB5A004250}"/>
          </ac:spMkLst>
        </pc:spChg>
        <pc:spChg chg="mod">
          <ac:chgData name="afda8754" userId="S::afda8754@cloud.chiba-u.jp::02a18ace-517f-4885-9ead-ba7fe2144a55" providerId="AD" clId="Web-{B9C84BFD-4ED0-BCD4-B914-D9E2316D59CC}" dt="2018-11-15T05:38:45.649" v="216"/>
          <ac:spMkLst>
            <pc:docMk/>
            <pc:sldMk cId="1008624394" sldId="258"/>
            <ac:spMk id="4" creationId="{13EBF926-3A4C-8540-ABA8-DA5ACD0A64E3}"/>
          </ac:spMkLst>
        </pc:spChg>
        <pc:spChg chg="add del">
          <ac:chgData name="afda8754" userId="S::afda8754@cloud.chiba-u.jp::02a18ace-517f-4885-9ead-ba7fe2144a55" providerId="AD" clId="Web-{B9C84BFD-4ED0-BCD4-B914-D9E2316D59CC}" dt="2018-11-15T05:38:45.649" v="216"/>
          <ac:spMkLst>
            <pc:docMk/>
            <pc:sldMk cId="1008624394" sldId="258"/>
            <ac:spMk id="11" creationId="{42285737-90EE-47DC-AC80-8AE156B11969}"/>
          </ac:spMkLst>
        </pc:spChg>
        <pc:grpChg chg="add del">
          <ac:chgData name="afda8754" userId="S::afda8754@cloud.chiba-u.jp::02a18ace-517f-4885-9ead-ba7fe2144a55" providerId="AD" clId="Web-{B9C84BFD-4ED0-BCD4-B914-D9E2316D59CC}" dt="2018-11-15T05:38:45.649" v="216"/>
          <ac:grpSpMkLst>
            <pc:docMk/>
            <pc:sldMk cId="1008624394" sldId="258"/>
            <ac:grpSpMk id="13" creationId="{B57BDC17-F1B3-455F-BBF1-680AA1F25C06}"/>
          </ac:grpSpMkLst>
        </pc:grpChg>
        <pc:graphicFrameChg chg="add del">
          <ac:chgData name="afda8754" userId="S::afda8754@cloud.chiba-u.jp::02a18ace-517f-4885-9ead-ba7fe2144a55" providerId="AD" clId="Web-{B9C84BFD-4ED0-BCD4-B914-D9E2316D59CC}" dt="2018-11-15T05:38:45.649" v="216"/>
          <ac:graphicFrameMkLst>
            <pc:docMk/>
            <pc:sldMk cId="1008624394" sldId="258"/>
            <ac:graphicFrameMk id="6" creationId="{50A451B7-59B5-4C2A-AEAE-B291C04BDA42}"/>
          </ac:graphicFrameMkLst>
        </pc:graphicFrameChg>
      </pc:sldChg>
      <pc:sldChg chg="addSp modSp new mod setBg">
        <pc:chgData name="afda8754" userId="S::afda8754@cloud.chiba-u.jp::02a18ace-517f-4885-9ead-ba7fe2144a55" providerId="AD" clId="Web-{B9C84BFD-4ED0-BCD4-B914-D9E2316D59CC}" dt="2018-11-15T06:49:03.055" v="530" actId="1076"/>
        <pc:sldMkLst>
          <pc:docMk/>
          <pc:sldMk cId="3407316973" sldId="262"/>
        </pc:sldMkLst>
        <pc:spChg chg="mod">
          <ac:chgData name="afda8754" userId="S::afda8754@cloud.chiba-u.jp::02a18ace-517f-4885-9ead-ba7fe2144a55" providerId="AD" clId="Web-{B9C84BFD-4ED0-BCD4-B914-D9E2316D59CC}" dt="2018-11-15T06:49:03.055" v="530" actId="1076"/>
          <ac:spMkLst>
            <pc:docMk/>
            <pc:sldMk cId="3407316973" sldId="262"/>
            <ac:spMk id="2" creationId="{59489561-6E4B-4A96-AEC2-F8707C1C0F94}"/>
          </ac:spMkLst>
        </pc:spChg>
        <pc:spChg chg="mod">
          <ac:chgData name="afda8754" userId="S::afda8754@cloud.chiba-u.jp::02a18ace-517f-4885-9ead-ba7fe2144a55" providerId="AD" clId="Web-{B9C84BFD-4ED0-BCD4-B914-D9E2316D59CC}" dt="2018-11-15T06:48:47.930" v="529" actId="20577"/>
          <ac:spMkLst>
            <pc:docMk/>
            <pc:sldMk cId="3407316973" sldId="262"/>
            <ac:spMk id="3" creationId="{57681357-B4E0-4398-8AFB-88E97FDB8B0B}"/>
          </ac:spMkLst>
        </pc:spChg>
        <pc:spChg chg="mod">
          <ac:chgData name="afda8754" userId="S::afda8754@cloud.chiba-u.jp::02a18ace-517f-4885-9ead-ba7fe2144a55" providerId="AD" clId="Web-{B9C84BFD-4ED0-BCD4-B914-D9E2316D59CC}" dt="2018-11-15T06:48:20.852" v="524"/>
          <ac:spMkLst>
            <pc:docMk/>
            <pc:sldMk cId="3407316973" sldId="262"/>
            <ac:spMk id="4" creationId="{461ED35E-0159-4E35-9A77-6FDC50DF1D91}"/>
          </ac:spMkLst>
        </pc:spChg>
        <pc:spChg chg="add">
          <ac:chgData name="afda8754" userId="S::afda8754@cloud.chiba-u.jp::02a18ace-517f-4885-9ead-ba7fe2144a55" providerId="AD" clId="Web-{B9C84BFD-4ED0-BCD4-B914-D9E2316D59CC}" dt="2018-11-15T06:48:20.852" v="524"/>
          <ac:spMkLst>
            <pc:docMk/>
            <pc:sldMk cId="3407316973" sldId="262"/>
            <ac:spMk id="9" creationId="{4351DFE5-F63D-4BE0-BDA9-E3EB88F01AA5}"/>
          </ac:spMkLst>
        </pc:spChg>
        <pc:picChg chg="add">
          <ac:chgData name="afda8754" userId="S::afda8754@cloud.chiba-u.jp::02a18ace-517f-4885-9ead-ba7fe2144a55" providerId="AD" clId="Web-{B9C84BFD-4ED0-BCD4-B914-D9E2316D59CC}" dt="2018-11-15T06:48:20.852" v="524"/>
          <ac:picMkLst>
            <pc:docMk/>
            <pc:sldMk cId="3407316973" sldId="262"/>
            <ac:picMk id="11" creationId="{3AA16612-ACD2-4A16-8F2B-4514FD6BF28F}"/>
          </ac:picMkLst>
        </pc:picChg>
      </pc:sldChg>
    </pc:docChg>
  </pc:docChgLst>
  <pc:docChgLst>
    <pc:chgData name="afda8754" userId="S::afda8754@cloud.chiba-u.jp::02a18ace-517f-4885-9ead-ba7fe2144a55" providerId="AD" clId="Web-{D3FA4DFD-D7AA-8CE7-4200-26018403FEBB}"/>
    <pc:docChg chg="modSld">
      <pc:chgData name="afda8754" userId="S::afda8754@cloud.chiba-u.jp::02a18ace-517f-4885-9ead-ba7fe2144a55" providerId="AD" clId="Web-{D3FA4DFD-D7AA-8CE7-4200-26018403FEBB}" dt="2018-11-19T13:09:04.473" v="119" actId="20577"/>
      <pc:docMkLst>
        <pc:docMk/>
      </pc:docMkLst>
      <pc:sldChg chg="modSp">
        <pc:chgData name="afda8754" userId="S::afda8754@cloud.chiba-u.jp::02a18ace-517f-4885-9ead-ba7fe2144a55" providerId="AD" clId="Web-{D3FA4DFD-D7AA-8CE7-4200-26018403FEBB}" dt="2018-11-19T12:29:05.027" v="0" actId="20577"/>
        <pc:sldMkLst>
          <pc:docMk/>
          <pc:sldMk cId="4028451737" sldId="257"/>
        </pc:sldMkLst>
        <pc:spChg chg="mod">
          <ac:chgData name="afda8754" userId="S::afda8754@cloud.chiba-u.jp::02a18ace-517f-4885-9ead-ba7fe2144a55" providerId="AD" clId="Web-{D3FA4DFD-D7AA-8CE7-4200-26018403FEBB}" dt="2018-11-19T12:29:05.027" v="0" actId="20577"/>
          <ac:spMkLst>
            <pc:docMk/>
            <pc:sldMk cId="4028451737" sldId="257"/>
            <ac:spMk id="2" creationId="{FE2034E4-92D4-6847-8A2C-5CECA52E4493}"/>
          </ac:spMkLst>
        </pc:spChg>
      </pc:sldChg>
      <pc:sldChg chg="modSp">
        <pc:chgData name="afda8754" userId="S::afda8754@cloud.chiba-u.jp::02a18ace-517f-4885-9ead-ba7fe2144a55" providerId="AD" clId="Web-{D3FA4DFD-D7AA-8CE7-4200-26018403FEBB}" dt="2018-11-19T12:29:24.245" v="12" actId="20577"/>
        <pc:sldMkLst>
          <pc:docMk/>
          <pc:sldMk cId="1008624394" sldId="258"/>
        </pc:sldMkLst>
        <pc:spChg chg="mod">
          <ac:chgData name="afda8754" userId="S::afda8754@cloud.chiba-u.jp::02a18ace-517f-4885-9ead-ba7fe2144a55" providerId="AD" clId="Web-{D3FA4DFD-D7AA-8CE7-4200-26018403FEBB}" dt="2018-11-19T12:29:24.245" v="12" actId="20577"/>
          <ac:spMkLst>
            <pc:docMk/>
            <pc:sldMk cId="1008624394" sldId="258"/>
            <ac:spMk id="2" creationId="{F06C1DB3-4A6A-C54E-A1C0-BD5E95F6402F}"/>
          </ac:spMkLst>
        </pc:spChg>
      </pc:sldChg>
      <pc:sldChg chg="modSp">
        <pc:chgData name="afda8754" userId="S::afda8754@cloud.chiba-u.jp::02a18ace-517f-4885-9ead-ba7fe2144a55" providerId="AD" clId="Web-{D3FA4DFD-D7AA-8CE7-4200-26018403FEBB}" dt="2018-11-19T12:35:13.557" v="71" actId="20577"/>
        <pc:sldMkLst>
          <pc:docMk/>
          <pc:sldMk cId="3407316973" sldId="262"/>
        </pc:sldMkLst>
        <pc:spChg chg="mod">
          <ac:chgData name="afda8754" userId="S::afda8754@cloud.chiba-u.jp::02a18ace-517f-4885-9ead-ba7fe2144a55" providerId="AD" clId="Web-{D3FA4DFD-D7AA-8CE7-4200-26018403FEBB}" dt="2018-11-19T12:35:13.557" v="71" actId="20577"/>
          <ac:spMkLst>
            <pc:docMk/>
            <pc:sldMk cId="3407316973" sldId="262"/>
            <ac:spMk id="3" creationId="{57681357-B4E0-4398-8AFB-88E97FDB8B0B}"/>
          </ac:spMkLst>
        </pc:spChg>
      </pc:sldChg>
      <pc:sldChg chg="modSp">
        <pc:chgData name="afda8754" userId="S::afda8754@cloud.chiba-u.jp::02a18ace-517f-4885-9ead-ba7fe2144a55" providerId="AD" clId="Web-{D3FA4DFD-D7AA-8CE7-4200-26018403FEBB}" dt="2018-11-19T12:29:09.370" v="3" actId="20577"/>
        <pc:sldMkLst>
          <pc:docMk/>
          <pc:sldMk cId="3322608936" sldId="263"/>
        </pc:sldMkLst>
        <pc:spChg chg="mod">
          <ac:chgData name="afda8754" userId="S::afda8754@cloud.chiba-u.jp::02a18ace-517f-4885-9ead-ba7fe2144a55" providerId="AD" clId="Web-{D3FA4DFD-D7AA-8CE7-4200-26018403FEBB}" dt="2018-11-19T12:29:09.370" v="3" actId="20577"/>
          <ac:spMkLst>
            <pc:docMk/>
            <pc:sldMk cId="3322608936" sldId="263"/>
            <ac:spMk id="29" creationId="{E1677D0C-BF6E-3749-8AAC-C378C40ADDAF}"/>
          </ac:spMkLst>
        </pc:spChg>
      </pc:sldChg>
      <pc:sldChg chg="modSp">
        <pc:chgData name="afda8754" userId="S::afda8754@cloud.chiba-u.jp::02a18ace-517f-4885-9ead-ba7fe2144a55" providerId="AD" clId="Web-{D3FA4DFD-D7AA-8CE7-4200-26018403FEBB}" dt="2018-11-19T12:29:19.824" v="9" actId="20577"/>
        <pc:sldMkLst>
          <pc:docMk/>
          <pc:sldMk cId="2984866389" sldId="264"/>
        </pc:sldMkLst>
        <pc:spChg chg="mod">
          <ac:chgData name="afda8754" userId="S::afda8754@cloud.chiba-u.jp::02a18ace-517f-4885-9ead-ba7fe2144a55" providerId="AD" clId="Web-{D3FA4DFD-D7AA-8CE7-4200-26018403FEBB}" dt="2018-11-19T12:29:19.824" v="9" actId="20577"/>
          <ac:spMkLst>
            <pc:docMk/>
            <pc:sldMk cId="2984866389" sldId="264"/>
            <ac:spMk id="16" creationId="{8A0AA67E-B4AA-6A41-A396-344E1A81CB62}"/>
          </ac:spMkLst>
        </pc:spChg>
      </pc:sldChg>
      <pc:sldChg chg="modSp">
        <pc:chgData name="afda8754" userId="S::afda8754@cloud.chiba-u.jp::02a18ace-517f-4885-9ead-ba7fe2144a55" providerId="AD" clId="Web-{D3FA4DFD-D7AA-8CE7-4200-26018403FEBB}" dt="2018-11-19T12:29:14.620" v="6" actId="20577"/>
        <pc:sldMkLst>
          <pc:docMk/>
          <pc:sldMk cId="2413176781" sldId="265"/>
        </pc:sldMkLst>
        <pc:spChg chg="mod">
          <ac:chgData name="afda8754" userId="S::afda8754@cloud.chiba-u.jp::02a18ace-517f-4885-9ead-ba7fe2144a55" providerId="AD" clId="Web-{D3FA4DFD-D7AA-8CE7-4200-26018403FEBB}" dt="2018-11-19T12:29:14.620" v="6" actId="20577"/>
          <ac:spMkLst>
            <pc:docMk/>
            <pc:sldMk cId="2413176781" sldId="265"/>
            <ac:spMk id="16" creationId="{229D4D3C-0F1B-D04E-B855-048E6F76A597}"/>
          </ac:spMkLst>
        </pc:spChg>
      </pc:sldChg>
      <pc:sldChg chg="modSp">
        <pc:chgData name="afda8754" userId="S::afda8754@cloud.chiba-u.jp::02a18ace-517f-4885-9ead-ba7fe2144a55" providerId="AD" clId="Web-{D3FA4DFD-D7AA-8CE7-4200-26018403FEBB}" dt="2018-11-19T12:29:30.339" v="15" actId="20577"/>
        <pc:sldMkLst>
          <pc:docMk/>
          <pc:sldMk cId="3843209992" sldId="266"/>
        </pc:sldMkLst>
        <pc:spChg chg="mod">
          <ac:chgData name="afda8754" userId="S::afda8754@cloud.chiba-u.jp::02a18ace-517f-4885-9ead-ba7fe2144a55" providerId="AD" clId="Web-{D3FA4DFD-D7AA-8CE7-4200-26018403FEBB}" dt="2018-11-19T12:29:30.339" v="15" actId="20577"/>
          <ac:spMkLst>
            <pc:docMk/>
            <pc:sldMk cId="3843209992" sldId="266"/>
            <ac:spMk id="2" creationId="{F06C1DB3-4A6A-C54E-A1C0-BD5E95F6402F}"/>
          </ac:spMkLst>
        </pc:spChg>
      </pc:sldChg>
      <pc:sldChg chg="modSp">
        <pc:chgData name="afda8754" userId="S::afda8754@cloud.chiba-u.jp::02a18ace-517f-4885-9ead-ba7fe2144a55" providerId="AD" clId="Web-{D3FA4DFD-D7AA-8CE7-4200-26018403FEBB}" dt="2018-11-19T12:29:34.417" v="18" actId="20577"/>
        <pc:sldMkLst>
          <pc:docMk/>
          <pc:sldMk cId="3203213437" sldId="270"/>
        </pc:sldMkLst>
        <pc:spChg chg="mod">
          <ac:chgData name="afda8754" userId="S::afda8754@cloud.chiba-u.jp::02a18ace-517f-4885-9ead-ba7fe2144a55" providerId="AD" clId="Web-{D3FA4DFD-D7AA-8CE7-4200-26018403FEBB}" dt="2018-11-19T12:29:34.417" v="18" actId="20577"/>
          <ac:spMkLst>
            <pc:docMk/>
            <pc:sldMk cId="3203213437" sldId="270"/>
            <ac:spMk id="2" creationId="{F06C1DB3-4A6A-C54E-A1C0-BD5E95F6402F}"/>
          </ac:spMkLst>
        </pc:spChg>
      </pc:sldChg>
    </pc:docChg>
  </pc:docChgLst>
  <pc:docChgLst>
    <pc:chgData name="afda8754" userId="S::afda8754@cloud.chiba-u.jp::02a18ace-517f-4885-9ead-ba7fe2144a55" providerId="AD" clId="Web-{4DE96D78-C9DB-4570-2849-68D99CCDFC2B}"/>
    <pc:docChg chg="modSld">
      <pc:chgData name="afda8754" userId="S::afda8754@cloud.chiba-u.jp::02a18ace-517f-4885-9ead-ba7fe2144a55" providerId="AD" clId="Web-{4DE96D78-C9DB-4570-2849-68D99CCDFC2B}" dt="2018-11-20T13:08:28.457" v="12" actId="20577"/>
      <pc:docMkLst>
        <pc:docMk/>
      </pc:docMkLst>
      <pc:sldChg chg="modNotes">
        <pc:chgData name="afda8754" userId="S::afda8754@cloud.chiba-u.jp::02a18ace-517f-4885-9ead-ba7fe2144a55" providerId="AD" clId="Web-{4DE96D78-C9DB-4570-2849-68D99CCDFC2B}" dt="2018-11-20T12:53:03.220" v="5"/>
        <pc:sldMkLst>
          <pc:docMk/>
          <pc:sldMk cId="2413176781" sldId="265"/>
        </pc:sldMkLst>
      </pc:sldChg>
      <pc:sldChg chg="modSp">
        <pc:chgData name="afda8754" userId="S::afda8754@cloud.chiba-u.jp::02a18ace-517f-4885-9ead-ba7fe2144a55" providerId="AD" clId="Web-{4DE96D78-C9DB-4570-2849-68D99CCDFC2B}" dt="2018-11-20T13:08:25.519" v="10" actId="20577"/>
        <pc:sldMkLst>
          <pc:docMk/>
          <pc:sldMk cId="3843209992" sldId="266"/>
        </pc:sldMkLst>
        <pc:spChg chg="mod">
          <ac:chgData name="afda8754" userId="S::afda8754@cloud.chiba-u.jp::02a18ace-517f-4885-9ead-ba7fe2144a55" providerId="AD" clId="Web-{4DE96D78-C9DB-4570-2849-68D99CCDFC2B}" dt="2018-11-20T13:08:25.519" v="10" actId="20577"/>
          <ac:spMkLst>
            <pc:docMk/>
            <pc:sldMk cId="3843209992" sldId="266"/>
            <ac:spMk id="3" creationId="{2FB42682-1B1F-0943-9B06-3FFB5A004250}"/>
          </ac:spMkLst>
        </pc:spChg>
      </pc:sldChg>
    </pc:docChg>
  </pc:docChgLst>
  <pc:docChgLst>
    <pc:chgData name="afda8754" userId="S::afda8754@cloud.chiba-u.jp::02a18ace-517f-4885-9ead-ba7fe2144a55" providerId="AD" clId="Web-{2B8EDF82-0FCD-FB68-9DF6-8E110477F58E}"/>
    <pc:docChg chg="modSld">
      <pc:chgData name="afda8754" userId="S::afda8754@cloud.chiba-u.jp::02a18ace-517f-4885-9ead-ba7fe2144a55" providerId="AD" clId="Web-{2B8EDF82-0FCD-FB68-9DF6-8E110477F58E}" dt="2018-11-17T07:26:52.392" v="4" actId="20577"/>
      <pc:docMkLst>
        <pc:docMk/>
      </pc:docMkLst>
      <pc:sldChg chg="modSp">
        <pc:chgData name="afda8754" userId="S::afda8754@cloud.chiba-u.jp::02a18ace-517f-4885-9ead-ba7fe2144a55" providerId="AD" clId="Web-{2B8EDF82-0FCD-FB68-9DF6-8E110477F58E}" dt="2018-11-17T07:26:50.533" v="2" actId="20577"/>
        <pc:sldMkLst>
          <pc:docMk/>
          <pc:sldMk cId="4028451737" sldId="257"/>
        </pc:sldMkLst>
        <pc:spChg chg="mod">
          <ac:chgData name="afda8754" userId="S::afda8754@cloud.chiba-u.jp::02a18ace-517f-4885-9ead-ba7fe2144a55" providerId="AD" clId="Web-{2B8EDF82-0FCD-FB68-9DF6-8E110477F58E}" dt="2018-11-17T07:26:50.533" v="2" actId="20577"/>
          <ac:spMkLst>
            <pc:docMk/>
            <pc:sldMk cId="4028451737" sldId="257"/>
            <ac:spMk id="3" creationId="{56E9C470-5408-1044-8B4C-F358815E7BD2}"/>
          </ac:spMkLst>
        </pc:spChg>
      </pc:sldChg>
    </pc:docChg>
  </pc:docChgLst>
  <pc:docChgLst>
    <pc:chgData name="afda8754" userId="S::afda8754@cloud.chiba-u.jp::02a18ace-517f-4885-9ead-ba7fe2144a55" providerId="AD" clId="Web-{BE4BAEE4-BCF8-20D0-3C4D-50F968047C2C}"/>
    <pc:docChg chg="addSld delSld modSld">
      <pc:chgData name="afda8754" userId="S::afda8754@cloud.chiba-u.jp::02a18ace-517f-4885-9ead-ba7fe2144a55" providerId="AD" clId="Web-{BE4BAEE4-BCF8-20D0-3C4D-50F968047C2C}" dt="2018-11-21T07:54:49.388" v="180" actId="20577"/>
      <pc:docMkLst>
        <pc:docMk/>
      </pc:docMkLst>
      <pc:sldChg chg="modNotes">
        <pc:chgData name="afda8754" userId="S::afda8754@cloud.chiba-u.jp::02a18ace-517f-4885-9ead-ba7fe2144a55" providerId="AD" clId="Web-{BE4BAEE4-BCF8-20D0-3C4D-50F968047C2C}" dt="2018-11-21T01:51:22.791" v="0"/>
        <pc:sldMkLst>
          <pc:docMk/>
          <pc:sldMk cId="3843209992" sldId="266"/>
        </pc:sldMkLst>
      </pc:sldChg>
      <pc:sldChg chg="modSp add replId">
        <pc:chgData name="afda8754" userId="S::afda8754@cloud.chiba-u.jp::02a18ace-517f-4885-9ead-ba7fe2144a55" providerId="AD" clId="Web-{BE4BAEE4-BCF8-20D0-3C4D-50F968047C2C}" dt="2018-11-21T07:54:43.622" v="178" actId="20577"/>
        <pc:sldMkLst>
          <pc:docMk/>
          <pc:sldMk cId="2375199341" sldId="272"/>
        </pc:sldMkLst>
        <pc:spChg chg="mod">
          <ac:chgData name="afda8754" userId="S::afda8754@cloud.chiba-u.jp::02a18ace-517f-4885-9ead-ba7fe2144a55" providerId="AD" clId="Web-{BE4BAEE4-BCF8-20D0-3C4D-50F968047C2C}" dt="2018-11-21T07:54:43.622" v="178" actId="20577"/>
          <ac:spMkLst>
            <pc:docMk/>
            <pc:sldMk cId="2375199341" sldId="272"/>
            <ac:spMk id="2" creationId="{F06C1DB3-4A6A-C54E-A1C0-BD5E95F6402F}"/>
          </ac:spMkLst>
        </pc:spChg>
        <pc:spChg chg="mod">
          <ac:chgData name="afda8754" userId="S::afda8754@cloud.chiba-u.jp::02a18ace-517f-4885-9ead-ba7fe2144a55" providerId="AD" clId="Web-{BE4BAEE4-BCF8-20D0-3C4D-50F968047C2C}" dt="2018-11-21T03:29:09.515" v="125" actId="20577"/>
          <ac:spMkLst>
            <pc:docMk/>
            <pc:sldMk cId="2375199341" sldId="272"/>
            <ac:spMk id="3" creationId="{2FB42682-1B1F-0943-9B06-3FFB5A004250}"/>
          </ac:spMkLst>
        </pc:spChg>
      </pc:sldChg>
      <pc:sldChg chg="delSp modSp add del replId">
        <pc:chgData name="afda8754" userId="S::afda8754@cloud.chiba-u.jp::02a18ace-517f-4885-9ead-ba7fe2144a55" providerId="AD" clId="Web-{BE4BAEE4-BCF8-20D0-3C4D-50F968047C2C}" dt="2018-11-21T03:29:35.203" v="134"/>
        <pc:sldMkLst>
          <pc:docMk/>
          <pc:sldMk cId="394786225" sldId="273"/>
        </pc:sldMkLst>
        <pc:spChg chg="del mod">
          <ac:chgData name="afda8754" userId="S::afda8754@cloud.chiba-u.jp::02a18ace-517f-4885-9ead-ba7fe2144a55" providerId="AD" clId="Web-{BE4BAEE4-BCF8-20D0-3C4D-50F968047C2C}" dt="2018-11-21T03:29:29.218" v="133"/>
          <ac:spMkLst>
            <pc:docMk/>
            <pc:sldMk cId="394786225" sldId="273"/>
            <ac:spMk id="2" creationId="{F06C1DB3-4A6A-C54E-A1C0-BD5E95F6402F}"/>
          </ac:spMkLst>
        </pc:spChg>
      </pc:sldChg>
      <pc:sldChg chg="modSp new mod setBg">
        <pc:chgData name="afda8754" userId="S::afda8754@cloud.chiba-u.jp::02a18ace-517f-4885-9ead-ba7fe2144a55" providerId="AD" clId="Web-{BE4BAEE4-BCF8-20D0-3C4D-50F968047C2C}" dt="2018-11-21T03:31:14.781" v="171"/>
        <pc:sldMkLst>
          <pc:docMk/>
          <pc:sldMk cId="2861979377" sldId="273"/>
        </pc:sldMkLst>
        <pc:spChg chg="mod">
          <ac:chgData name="afda8754" userId="S::afda8754@cloud.chiba-u.jp::02a18ace-517f-4885-9ead-ba7fe2144a55" providerId="AD" clId="Web-{BE4BAEE4-BCF8-20D0-3C4D-50F968047C2C}" dt="2018-11-21T03:30:47.437" v="167" actId="20577"/>
          <ac:spMkLst>
            <pc:docMk/>
            <pc:sldMk cId="2861979377" sldId="273"/>
            <ac:spMk id="3" creationId="{0D25B1A4-22B6-4967-A479-D627CAB957FC}"/>
          </ac:spMkLst>
        </pc:spChg>
      </pc:sldChg>
    </pc:docChg>
  </pc:docChgLst>
  <pc:docChgLst>
    <pc:chgData name="afda8754" userId="S::afda8754@cloud.chiba-u.jp::02a18ace-517f-4885-9ead-ba7fe2144a55" providerId="AD" clId="Web-{F85BF567-6830-A1A6-4597-526E023C3D22}"/>
    <pc:docChg chg="addSld delSld modSld">
      <pc:chgData name="afda8754" userId="S::afda8754@cloud.chiba-u.jp::02a18ace-517f-4885-9ead-ba7fe2144a55" providerId="AD" clId="Web-{F85BF567-6830-A1A6-4597-526E023C3D22}" dt="2019-02-07T07:00:11.445" v="3" actId="1076"/>
      <pc:docMkLst>
        <pc:docMk/>
      </pc:docMkLst>
      <pc:sldChg chg="modSp">
        <pc:chgData name="afda8754" userId="S::afda8754@cloud.chiba-u.jp::02a18ace-517f-4885-9ead-ba7fe2144a55" providerId="AD" clId="Web-{F85BF567-6830-A1A6-4597-526E023C3D22}" dt="2019-02-07T07:00:11.445" v="3" actId="1076"/>
        <pc:sldMkLst>
          <pc:docMk/>
          <pc:sldMk cId="1008624394" sldId="258"/>
        </pc:sldMkLst>
        <pc:grpChg chg="mod">
          <ac:chgData name="afda8754" userId="S::afda8754@cloud.chiba-u.jp::02a18ace-517f-4885-9ead-ba7fe2144a55" providerId="AD" clId="Web-{F85BF567-6830-A1A6-4597-526E023C3D22}" dt="2019-02-07T07:00:11.445" v="3" actId="1076"/>
          <ac:grpSpMkLst>
            <pc:docMk/>
            <pc:sldMk cId="1008624394" sldId="258"/>
            <ac:grpSpMk id="17" creationId="{F152C80D-4A0F-1345-AEED-D1B665C1353D}"/>
          </ac:grpSpMkLst>
        </pc:grpChg>
      </pc:sldChg>
      <pc:sldChg chg="new del">
        <pc:chgData name="afda8754" userId="S::afda8754@cloud.chiba-u.jp::02a18ace-517f-4885-9ead-ba7fe2144a55" providerId="AD" clId="Web-{F85BF567-6830-A1A6-4597-526E023C3D22}" dt="2019-02-07T06:55:01.602" v="1"/>
        <pc:sldMkLst>
          <pc:docMk/>
          <pc:sldMk cId="2351256081" sldId="272"/>
        </pc:sldMkLst>
      </pc:sldChg>
    </pc:docChg>
  </pc:docChgLst>
  <pc:docChgLst>
    <pc:chgData name="afda8754" userId="S::afda8754@cloud.chiba-u.jp::02a18ace-517f-4885-9ead-ba7fe2144a55" providerId="AD" clId="Web-{73AA83DD-690C-A1D0-66D8-C960C3A768C0}"/>
    <pc:docChg chg="modSld">
      <pc:chgData name="afda8754" userId="S::afda8754@cloud.chiba-u.jp::02a18ace-517f-4885-9ead-ba7fe2144a55" providerId="AD" clId="Web-{73AA83DD-690C-A1D0-66D8-C960C3A768C0}" dt="2018-11-18T08:56:42.516" v="135" actId="20577"/>
      <pc:docMkLst>
        <pc:docMk/>
      </pc:docMkLst>
    </pc:docChg>
  </pc:docChgLst>
  <pc:docChgLst>
    <pc:chgData name="afda8754" userId="S::afda8754@cloud.chiba-u.jp::02a18ace-517f-4885-9ead-ba7fe2144a55" providerId="AD" clId="Web-{0BE5DEA1-05E7-41E7-9632-20EC5F926D9A}"/>
    <pc:docChg chg="addSld modSld">
      <pc:chgData name="afda8754" userId="S::afda8754@cloud.chiba-u.jp::02a18ace-517f-4885-9ead-ba7fe2144a55" providerId="AD" clId="Web-{0BE5DEA1-05E7-41E7-9632-20EC5F926D9A}" dt="2018-11-15T05:00:45.466" v="66" actId="14100"/>
      <pc:docMkLst>
        <pc:docMk/>
      </pc:docMkLst>
      <pc:sldChg chg="modSp">
        <pc:chgData name="afda8754" userId="S::afda8754@cloud.chiba-u.jp::02a18ace-517f-4885-9ead-ba7fe2144a55" providerId="AD" clId="Web-{0BE5DEA1-05E7-41E7-9632-20EC5F926D9A}" dt="2018-11-15T05:00:45.466" v="66" actId="14100"/>
        <pc:sldMkLst>
          <pc:docMk/>
          <pc:sldMk cId="202952442" sldId="256"/>
        </pc:sldMkLst>
        <pc:spChg chg="mod">
          <ac:chgData name="afda8754" userId="S::afda8754@cloud.chiba-u.jp::02a18ace-517f-4885-9ead-ba7fe2144a55" providerId="AD" clId="Web-{0BE5DEA1-05E7-41E7-9632-20EC5F926D9A}" dt="2018-11-15T04:52:53.216" v="9" actId="20577"/>
          <ac:spMkLst>
            <pc:docMk/>
            <pc:sldMk cId="202952442" sldId="256"/>
            <ac:spMk id="2" creationId="{C7835329-782E-0C49-9CA8-ACB8B41D00D8}"/>
          </ac:spMkLst>
        </pc:spChg>
        <pc:spChg chg="mod">
          <ac:chgData name="afda8754" userId="S::afda8754@cloud.chiba-u.jp::02a18ace-517f-4885-9ead-ba7fe2144a55" providerId="AD" clId="Web-{0BE5DEA1-05E7-41E7-9632-20EC5F926D9A}" dt="2018-11-15T05:00:45.466" v="66" actId="14100"/>
          <ac:spMkLst>
            <pc:docMk/>
            <pc:sldMk cId="202952442" sldId="256"/>
            <ac:spMk id="3" creationId="{4994A59C-6CAB-9A4E-8E5B-C725B96C77F6}"/>
          </ac:spMkLst>
        </pc:spChg>
      </pc:sldChg>
    </pc:docChg>
  </pc:docChgLst>
  <pc:docChgLst>
    <pc:chgData name="axua3602" userId="ace64663-65db-4644-81d9-89e397e50be1" providerId="ADAL" clId="{8F6D5104-37D9-DA49-9FB7-27E99089C3BC}"/>
    <pc:docChg chg="undo redo custSel mod addSld delSld modSld sldOrd delMainMaster modMainMaster">
      <pc:chgData name="axua3602" userId="ace64663-65db-4644-81d9-89e397e50be1" providerId="ADAL" clId="{8F6D5104-37D9-DA49-9FB7-27E99089C3BC}" dt="2018-11-22T00:31:49.271" v="8299" actId="20577"/>
      <pc:docMkLst>
        <pc:docMk/>
      </pc:docMkLst>
      <pc:sldChg chg="addSp modSp setBg">
        <pc:chgData name="axua3602" userId="ace64663-65db-4644-81d9-89e397e50be1" providerId="ADAL" clId="{8F6D5104-37D9-DA49-9FB7-27E99089C3BC}" dt="2018-11-15T07:26:39.462" v="1182" actId="1076"/>
        <pc:sldMkLst>
          <pc:docMk/>
          <pc:sldMk cId="202952442" sldId="256"/>
        </pc:sldMkLst>
        <pc:spChg chg="mod">
          <ac:chgData name="axua3602" userId="ace64663-65db-4644-81d9-89e397e50be1" providerId="ADAL" clId="{8F6D5104-37D9-DA49-9FB7-27E99089C3BC}" dt="2018-11-15T07:26:39.462" v="1182" actId="1076"/>
          <ac:spMkLst>
            <pc:docMk/>
            <pc:sldMk cId="202952442" sldId="256"/>
            <ac:spMk id="3" creationId="{4994A59C-6CAB-9A4E-8E5B-C725B96C77F6}"/>
          </ac:spMkLst>
        </pc:spChg>
        <pc:cxnChg chg="add mod">
          <ac:chgData name="axua3602" userId="ace64663-65db-4644-81d9-89e397e50be1" providerId="ADAL" clId="{8F6D5104-37D9-DA49-9FB7-27E99089C3BC}" dt="2018-11-15T07:26:03.229" v="1178" actId="1076"/>
          <ac:cxnSpMkLst>
            <pc:docMk/>
            <pc:sldMk cId="202952442" sldId="256"/>
            <ac:cxnSpMk id="4" creationId="{F152EF43-2762-EC41-9A17-0D476E15A7A9}"/>
          </ac:cxnSpMkLst>
        </pc:cxnChg>
      </pc:sldChg>
      <pc:sldChg chg="addSp delSp modSp mod setBg setClrOvrMap delDesignElem modNotesTx">
        <pc:chgData name="axua3602" userId="ace64663-65db-4644-81d9-89e397e50be1" providerId="ADAL" clId="{8F6D5104-37D9-DA49-9FB7-27E99089C3BC}" dt="2018-11-22T00:28:08.004" v="8278" actId="20577"/>
        <pc:sldMkLst>
          <pc:docMk/>
          <pc:sldMk cId="4028451737" sldId="257"/>
        </pc:sldMkLst>
        <pc:spChg chg="mod">
          <ac:chgData name="axua3602" userId="ace64663-65db-4644-81d9-89e397e50be1" providerId="ADAL" clId="{8F6D5104-37D9-DA49-9FB7-27E99089C3BC}" dt="2018-11-15T06:52:30.712" v="934" actId="2711"/>
          <ac:spMkLst>
            <pc:docMk/>
            <pc:sldMk cId="4028451737" sldId="257"/>
            <ac:spMk id="2" creationId="{FE2034E4-92D4-6847-8A2C-5CECA52E4493}"/>
          </ac:spMkLst>
        </pc:spChg>
        <pc:spChg chg="mod ord">
          <ac:chgData name="axua3602" userId="ace64663-65db-4644-81d9-89e397e50be1" providerId="ADAL" clId="{8F6D5104-37D9-DA49-9FB7-27E99089C3BC}" dt="2018-11-21T23:49:13.413" v="8174" actId="20577"/>
          <ac:spMkLst>
            <pc:docMk/>
            <pc:sldMk cId="4028451737" sldId="257"/>
            <ac:spMk id="3" creationId="{56E9C470-5408-1044-8B4C-F358815E7BD2}"/>
          </ac:spMkLst>
        </pc:spChg>
        <pc:spChg chg="mod ord">
          <ac:chgData name="axua3602" userId="ace64663-65db-4644-81d9-89e397e50be1" providerId="ADAL" clId="{8F6D5104-37D9-DA49-9FB7-27E99089C3BC}" dt="2018-11-15T07:22:14.523" v="1160" actId="255"/>
          <ac:spMkLst>
            <pc:docMk/>
            <pc:sldMk cId="4028451737" sldId="257"/>
            <ac:spMk id="4" creationId="{BE3B7968-04DD-014F-BAEB-55DE2FAEA7E8}"/>
          </ac:spMkLst>
        </pc:spChg>
        <pc:spChg chg="add del mod">
          <ac:chgData name="axua3602" userId="ace64663-65db-4644-81d9-89e397e50be1" providerId="ADAL" clId="{8F6D5104-37D9-DA49-9FB7-27E99089C3BC}" dt="2018-11-15T06:44:09.107" v="824" actId="931"/>
          <ac:spMkLst>
            <pc:docMk/>
            <pc:sldMk cId="4028451737" sldId="257"/>
            <ac:spMk id="5" creationId="{B1047497-35BA-F544-A7A6-C02A967C3C08}"/>
          </ac:spMkLst>
        </pc:spChg>
        <pc:spChg chg="add del mod">
          <ac:chgData name="axua3602" userId="ace64663-65db-4644-81d9-89e397e50be1" providerId="ADAL" clId="{8F6D5104-37D9-DA49-9FB7-27E99089C3BC}" dt="2018-11-15T06:47:30.946" v="879" actId="931"/>
          <ac:spMkLst>
            <pc:docMk/>
            <pc:sldMk cId="4028451737" sldId="257"/>
            <ac:spMk id="10" creationId="{20A6FB7E-B427-3D43-9ABA-C221B52EF4C7}"/>
          </ac:spMkLst>
        </pc:spChg>
        <pc:spChg chg="add del">
          <ac:chgData name="axua3602" userId="ace64663-65db-4644-81d9-89e397e50be1" providerId="ADAL" clId="{8F6D5104-37D9-DA49-9FB7-27E99089C3BC}" dt="2018-11-15T06:47:51.880" v="882" actId="26606"/>
          <ac:spMkLst>
            <pc:docMk/>
            <pc:sldMk cId="4028451737" sldId="257"/>
            <ac:spMk id="24" creationId="{CF62D2A7-8207-488C-9F46-316BA81A16C8}"/>
          </ac:spMkLst>
        </pc:spChg>
        <pc:spChg chg="add del">
          <ac:chgData name="axua3602" userId="ace64663-65db-4644-81d9-89e397e50be1" providerId="ADAL" clId="{8F6D5104-37D9-DA49-9FB7-27E99089C3BC}" dt="2018-11-15T06:45:49.430" v="832" actId="26606"/>
          <ac:spMkLst>
            <pc:docMk/>
            <pc:sldMk cId="4028451737" sldId="257"/>
            <ac:spMk id="25" creationId="{C5E6CFF1-2F42-4E10-9A97-F116F46F53FE}"/>
          </ac:spMkLst>
        </pc:spChg>
        <pc:spChg chg="add del mod">
          <ac:chgData name="axua3602" userId="ace64663-65db-4644-81d9-89e397e50be1" providerId="ADAL" clId="{8F6D5104-37D9-DA49-9FB7-27E99089C3BC}" dt="2018-11-15T06:48:38.360" v="904" actId="931"/>
          <ac:spMkLst>
            <pc:docMk/>
            <pc:sldMk cId="4028451737" sldId="257"/>
            <ac:spMk id="28" creationId="{58111DB4-426E-3446-A022-168244F92E98}"/>
          </ac:spMkLst>
        </pc:spChg>
        <pc:spChg chg="add del">
          <ac:chgData name="axua3602" userId="ace64663-65db-4644-81d9-89e397e50be1" providerId="ADAL" clId="{8F6D5104-37D9-DA49-9FB7-27E99089C3BC}" dt="2018-11-15T06:45:54.776" v="834" actId="26606"/>
          <ac:spMkLst>
            <pc:docMk/>
            <pc:sldMk cId="4028451737" sldId="257"/>
            <ac:spMk id="29" creationId="{3CD9DF72-87A3-404E-A828-84CBF11A8303}"/>
          </ac:spMkLst>
        </pc:spChg>
        <pc:spChg chg="add del">
          <ac:chgData name="axua3602" userId="ace64663-65db-4644-81d9-89e397e50be1" providerId="ADAL" clId="{8F6D5104-37D9-DA49-9FB7-27E99089C3BC}" dt="2018-11-15T06:45:58.485" v="836" actId="26606"/>
          <ac:spMkLst>
            <pc:docMk/>
            <pc:sldMk cId="4028451737" sldId="257"/>
            <ac:spMk id="32" creationId="{C5E6CFF1-2F42-4E10-9A97-F116F46F53FE}"/>
          </ac:spMkLst>
        </pc:spChg>
        <pc:spChg chg="add del">
          <ac:chgData name="axua3602" userId="ace64663-65db-4644-81d9-89e397e50be1" providerId="ADAL" clId="{8F6D5104-37D9-DA49-9FB7-27E99089C3BC}" dt="2018-11-15T06:45:59.544" v="838" actId="26606"/>
          <ac:spMkLst>
            <pc:docMk/>
            <pc:sldMk cId="4028451737" sldId="257"/>
            <ac:spMk id="35" creationId="{3CD9DF72-87A3-404E-A828-84CBF11A8303}"/>
          </ac:spMkLst>
        </pc:spChg>
        <pc:spChg chg="add del">
          <ac:chgData name="axua3602" userId="ace64663-65db-4644-81d9-89e397e50be1" providerId="ADAL" clId="{8F6D5104-37D9-DA49-9FB7-27E99089C3BC}" dt="2018-11-15T06:46:02.643" v="840" actId="26606"/>
          <ac:spMkLst>
            <pc:docMk/>
            <pc:sldMk cId="4028451737" sldId="257"/>
            <ac:spMk id="38" creationId="{C5E6CFF1-2F42-4E10-9A97-F116F46F53FE}"/>
          </ac:spMkLst>
        </pc:spChg>
        <pc:spChg chg="add del">
          <ac:chgData name="axua3602" userId="ace64663-65db-4644-81d9-89e397e50be1" providerId="ADAL" clId="{8F6D5104-37D9-DA49-9FB7-27E99089C3BC}" dt="2018-11-15T06:46:05.891" v="842" actId="26606"/>
          <ac:spMkLst>
            <pc:docMk/>
            <pc:sldMk cId="4028451737" sldId="257"/>
            <ac:spMk id="41" creationId="{3CD9DF72-87A3-404E-A828-84CBF11A8303}"/>
          </ac:spMkLst>
        </pc:spChg>
        <pc:spChg chg="add del mod">
          <ac:chgData name="axua3602" userId="ace64663-65db-4644-81d9-89e397e50be1" providerId="ADAL" clId="{8F6D5104-37D9-DA49-9FB7-27E99089C3BC}" dt="2018-11-15T06:51:05.481" v="915" actId="931"/>
          <ac:spMkLst>
            <pc:docMk/>
            <pc:sldMk cId="4028451737" sldId="257"/>
            <ac:spMk id="43" creationId="{C8F8C4A8-32EB-4349-86D1-58C59DB85787}"/>
          </ac:spMkLst>
        </pc:spChg>
        <pc:spChg chg="add del">
          <ac:chgData name="axua3602" userId="ace64663-65db-4644-81d9-89e397e50be1" providerId="ADAL" clId="{8F6D5104-37D9-DA49-9FB7-27E99089C3BC}" dt="2018-11-15T06:46:26.226" v="844" actId="26606"/>
          <ac:spMkLst>
            <pc:docMk/>
            <pc:sldMk cId="4028451737" sldId="257"/>
            <ac:spMk id="44" creationId="{F56F5174-31D9-4DBB-AAB7-A1FD7BDB1352}"/>
          </ac:spMkLst>
        </pc:spChg>
        <pc:spChg chg="add del">
          <ac:chgData name="axua3602" userId="ace64663-65db-4644-81d9-89e397e50be1" providerId="ADAL" clId="{8F6D5104-37D9-DA49-9FB7-27E99089C3BC}" dt="2018-11-15T06:46:26.226" v="844" actId="26606"/>
          <ac:spMkLst>
            <pc:docMk/>
            <pc:sldMk cId="4028451737" sldId="257"/>
            <ac:spMk id="46" creationId="{F9A95BEE-6BB1-4A28-A8E6-A34B2E42EF87}"/>
          </ac:spMkLst>
        </pc:spChg>
        <pc:spChg chg="add del">
          <ac:chgData name="axua3602" userId="ace64663-65db-4644-81d9-89e397e50be1" providerId="ADAL" clId="{8F6D5104-37D9-DA49-9FB7-27E99089C3BC}" dt="2018-11-15T06:46:28.063" v="846" actId="26606"/>
          <ac:spMkLst>
            <pc:docMk/>
            <pc:sldMk cId="4028451737" sldId="257"/>
            <ac:spMk id="48" creationId="{3CD9DF72-87A3-404E-A828-84CBF11A8303}"/>
          </ac:spMkLst>
        </pc:spChg>
        <pc:spChg chg="add del">
          <ac:chgData name="axua3602" userId="ace64663-65db-4644-81d9-89e397e50be1" providerId="ADAL" clId="{8F6D5104-37D9-DA49-9FB7-27E99089C3BC}" dt="2018-11-15T06:46:28.640" v="848" actId="26606"/>
          <ac:spMkLst>
            <pc:docMk/>
            <pc:sldMk cId="4028451737" sldId="257"/>
            <ac:spMk id="51" creationId="{4038CB10-1F5C-4D54-9DF7-12586DE5B007}"/>
          </ac:spMkLst>
        </pc:spChg>
        <pc:spChg chg="add del">
          <ac:chgData name="axua3602" userId="ace64663-65db-4644-81d9-89e397e50be1" providerId="ADAL" clId="{8F6D5104-37D9-DA49-9FB7-27E99089C3BC}" dt="2018-11-15T06:46:28.640" v="848" actId="26606"/>
          <ac:spMkLst>
            <pc:docMk/>
            <pc:sldMk cId="4028451737" sldId="257"/>
            <ac:spMk id="52" creationId="{73ED6512-6858-4552-B699-9A97FE9A4EA2}"/>
          </ac:spMkLst>
        </pc:spChg>
        <pc:spChg chg="add del">
          <ac:chgData name="axua3602" userId="ace64663-65db-4644-81d9-89e397e50be1" providerId="ADAL" clId="{8F6D5104-37D9-DA49-9FB7-27E99089C3BC}" dt="2018-11-15T06:46:29.969" v="850" actId="26606"/>
          <ac:spMkLst>
            <pc:docMk/>
            <pc:sldMk cId="4028451737" sldId="257"/>
            <ac:spMk id="54" creationId="{3CD9DF72-87A3-404E-A828-84CBF11A8303}"/>
          </ac:spMkLst>
        </pc:spChg>
        <pc:spChg chg="add del">
          <ac:chgData name="axua3602" userId="ace64663-65db-4644-81d9-89e397e50be1" providerId="ADAL" clId="{8F6D5104-37D9-DA49-9FB7-27E99089C3BC}" dt="2018-11-15T06:46:30.452" v="852" actId="26606"/>
          <ac:spMkLst>
            <pc:docMk/>
            <pc:sldMk cId="4028451737" sldId="257"/>
            <ac:spMk id="57" creationId="{4038CB10-1F5C-4D54-9DF7-12586DE5B007}"/>
          </ac:spMkLst>
        </pc:spChg>
        <pc:spChg chg="add del">
          <ac:chgData name="axua3602" userId="ace64663-65db-4644-81d9-89e397e50be1" providerId="ADAL" clId="{8F6D5104-37D9-DA49-9FB7-27E99089C3BC}" dt="2018-11-15T06:46:30.452" v="852" actId="26606"/>
          <ac:spMkLst>
            <pc:docMk/>
            <pc:sldMk cId="4028451737" sldId="257"/>
            <ac:spMk id="58" creationId="{73ED6512-6858-4552-B699-9A97FE9A4EA2}"/>
          </ac:spMkLst>
        </pc:spChg>
        <pc:spChg chg="add del">
          <ac:chgData name="axua3602" userId="ace64663-65db-4644-81d9-89e397e50be1" providerId="ADAL" clId="{8F6D5104-37D9-DA49-9FB7-27E99089C3BC}" dt="2018-11-15T07:14:57.833" v="1107"/>
          <ac:spMkLst>
            <pc:docMk/>
            <pc:sldMk cId="4028451737" sldId="257"/>
            <ac:spMk id="59" creationId="{CF62D2A7-8207-488C-9F46-316BA81A16C8}"/>
          </ac:spMkLst>
        </pc:spChg>
        <pc:spChg chg="add del">
          <ac:chgData name="axua3602" userId="ace64663-65db-4644-81d9-89e397e50be1" providerId="ADAL" clId="{8F6D5104-37D9-DA49-9FB7-27E99089C3BC}" dt="2018-11-15T06:46:31.110" v="854" actId="26606"/>
          <ac:spMkLst>
            <pc:docMk/>
            <pc:sldMk cId="4028451737" sldId="257"/>
            <ac:spMk id="60" creationId="{3CD9DF72-87A3-404E-A828-84CBF11A8303}"/>
          </ac:spMkLst>
        </pc:spChg>
        <pc:spChg chg="add del">
          <ac:chgData name="axua3602" userId="ace64663-65db-4644-81d9-89e397e50be1" providerId="ADAL" clId="{8F6D5104-37D9-DA49-9FB7-27E99089C3BC}" dt="2018-11-15T06:46:32.413" v="858" actId="26606"/>
          <ac:spMkLst>
            <pc:docMk/>
            <pc:sldMk cId="4028451737" sldId="257"/>
            <ac:spMk id="65" creationId="{F56F5174-31D9-4DBB-AAB7-A1FD7BDB1352}"/>
          </ac:spMkLst>
        </pc:spChg>
        <pc:spChg chg="add del">
          <ac:chgData name="axua3602" userId="ace64663-65db-4644-81d9-89e397e50be1" providerId="ADAL" clId="{8F6D5104-37D9-DA49-9FB7-27E99089C3BC}" dt="2018-11-15T06:46:32.413" v="858" actId="26606"/>
          <ac:spMkLst>
            <pc:docMk/>
            <pc:sldMk cId="4028451737" sldId="257"/>
            <ac:spMk id="67" creationId="{F9A95BEE-6BB1-4A28-A8E6-A34B2E42EF87}"/>
          </ac:spMkLst>
        </pc:spChg>
        <pc:spChg chg="add del">
          <ac:chgData name="axua3602" userId="ace64663-65db-4644-81d9-89e397e50be1" providerId="ADAL" clId="{8F6D5104-37D9-DA49-9FB7-27E99089C3BC}" dt="2018-11-15T06:46:33.804" v="860" actId="26606"/>
          <ac:spMkLst>
            <pc:docMk/>
            <pc:sldMk cId="4028451737" sldId="257"/>
            <ac:spMk id="69" creationId="{C5E6CFF1-2F42-4E10-9A97-F116F46F53FE}"/>
          </ac:spMkLst>
        </pc:spChg>
        <pc:spChg chg="add del">
          <ac:chgData name="axua3602" userId="ace64663-65db-4644-81d9-89e397e50be1" providerId="ADAL" clId="{8F6D5104-37D9-DA49-9FB7-27E99089C3BC}" dt="2018-11-15T06:46:39.774" v="862" actId="26606"/>
          <ac:spMkLst>
            <pc:docMk/>
            <pc:sldMk cId="4028451737" sldId="257"/>
            <ac:spMk id="72" creationId="{F56F5174-31D9-4DBB-AAB7-A1FD7BDB1352}"/>
          </ac:spMkLst>
        </pc:spChg>
        <pc:spChg chg="add del">
          <ac:chgData name="axua3602" userId="ace64663-65db-4644-81d9-89e397e50be1" providerId="ADAL" clId="{8F6D5104-37D9-DA49-9FB7-27E99089C3BC}" dt="2018-11-15T06:46:39.774" v="862" actId="26606"/>
          <ac:spMkLst>
            <pc:docMk/>
            <pc:sldMk cId="4028451737" sldId="257"/>
            <ac:spMk id="74" creationId="{F9A95BEE-6BB1-4A28-A8E6-A34B2E42EF87}"/>
          </ac:spMkLst>
        </pc:spChg>
        <pc:spChg chg="add del">
          <ac:chgData name="axua3602" userId="ace64663-65db-4644-81d9-89e397e50be1" providerId="ADAL" clId="{8F6D5104-37D9-DA49-9FB7-27E99089C3BC}" dt="2018-11-15T06:46:41.910" v="864" actId="26606"/>
          <ac:spMkLst>
            <pc:docMk/>
            <pc:sldMk cId="4028451737" sldId="257"/>
            <ac:spMk id="76" creationId="{C5E6CFF1-2F42-4E10-9A97-F116F46F53FE}"/>
          </ac:spMkLst>
        </pc:spChg>
        <pc:spChg chg="add del">
          <ac:chgData name="axua3602" userId="ace64663-65db-4644-81d9-89e397e50be1" providerId="ADAL" clId="{8F6D5104-37D9-DA49-9FB7-27E99089C3BC}" dt="2018-11-15T06:47:22.069" v="876" actId="26606"/>
          <ac:spMkLst>
            <pc:docMk/>
            <pc:sldMk cId="4028451737" sldId="257"/>
            <ac:spMk id="79" creationId="{3CD9DF72-87A3-404E-A828-84CBF11A8303}"/>
          </ac:spMkLst>
        </pc:spChg>
        <pc:picChg chg="add del mod">
          <ac:chgData name="axua3602" userId="ace64663-65db-4644-81d9-89e397e50be1" providerId="ADAL" clId="{8F6D5104-37D9-DA49-9FB7-27E99089C3BC}" dt="2018-11-15T06:44:34.470" v="827" actId="478"/>
          <ac:picMkLst>
            <pc:docMk/>
            <pc:sldMk cId="4028451737" sldId="257"/>
            <ac:picMk id="8" creationId="{48CB1B24-36A9-AA49-A54F-D0E0D7678E49}"/>
          </ac:picMkLst>
        </pc:picChg>
        <pc:picChg chg="add del mod ord modCrop">
          <ac:chgData name="axua3602" userId="ace64663-65db-4644-81d9-89e397e50be1" providerId="ADAL" clId="{8F6D5104-37D9-DA49-9FB7-27E99089C3BC}" dt="2018-11-15T06:47:27.387" v="878" actId="931"/>
          <ac:picMkLst>
            <pc:docMk/>
            <pc:sldMk cId="4028451737" sldId="257"/>
            <ac:picMk id="20" creationId="{6B7A210E-9067-B349-9D48-ED523C557331}"/>
          </ac:picMkLst>
        </pc:picChg>
        <pc:picChg chg="add del mod">
          <ac:chgData name="axua3602" userId="ace64663-65db-4644-81d9-89e397e50be1" providerId="ADAL" clId="{8F6D5104-37D9-DA49-9FB7-27E99089C3BC}" dt="2018-11-15T06:48:35.317" v="903" actId="478"/>
          <ac:picMkLst>
            <pc:docMk/>
            <pc:sldMk cId="4028451737" sldId="257"/>
            <ac:picMk id="22" creationId="{051D9940-E2F0-1846-8449-0DE2265FB65E}"/>
          </ac:picMkLst>
        </pc:picChg>
        <pc:picChg chg="add del mod ord">
          <ac:chgData name="axua3602" userId="ace64663-65db-4644-81d9-89e397e50be1" providerId="ADAL" clId="{8F6D5104-37D9-DA49-9FB7-27E99089C3BC}" dt="2018-11-15T06:50:01.684" v="909" actId="478"/>
          <ac:picMkLst>
            <pc:docMk/>
            <pc:sldMk cId="4028451737" sldId="257"/>
            <ac:picMk id="34" creationId="{2892B934-16C0-F34C-8E51-A8C1F9AB58A4}"/>
          </ac:picMkLst>
        </pc:picChg>
        <pc:picChg chg="add del">
          <ac:chgData name="axua3602" userId="ace64663-65db-4644-81d9-89e397e50be1" providerId="ADAL" clId="{8F6D5104-37D9-DA49-9FB7-27E99089C3BC}" dt="2018-11-15T06:50:00.009" v="908" actId="26606"/>
          <ac:picMkLst>
            <pc:docMk/>
            <pc:sldMk cId="4028451737" sldId="257"/>
            <ac:picMk id="37" creationId="{54DDEBDD-D8BD-41A6-8A0D-B00E3768B0F9}"/>
          </ac:picMkLst>
        </pc:picChg>
        <pc:picChg chg="add del">
          <ac:chgData name="axua3602" userId="ace64663-65db-4644-81d9-89e397e50be1" providerId="ADAL" clId="{8F6D5104-37D9-DA49-9FB7-27E99089C3BC}" dt="2018-11-15T06:46:26.226" v="844" actId="26606"/>
          <ac:picMkLst>
            <pc:docMk/>
            <pc:sldMk cId="4028451737" sldId="257"/>
            <ac:picMk id="45" creationId="{AE113210-7872-481A-ADE6-3A05CCAF5EB2}"/>
          </ac:picMkLst>
        </pc:picChg>
        <pc:picChg chg="add del mod">
          <ac:chgData name="axua3602" userId="ace64663-65db-4644-81d9-89e397e50be1" providerId="ADAL" clId="{8F6D5104-37D9-DA49-9FB7-27E99089C3BC}" dt="2018-11-15T06:50:18.681" v="914" actId="931"/>
          <ac:picMkLst>
            <pc:docMk/>
            <pc:sldMk cId="4028451737" sldId="257"/>
            <ac:picMk id="50" creationId="{EA8942E9-7C54-0D41-9AC6-C442227CEB7C}"/>
          </ac:picMkLst>
        </pc:picChg>
        <pc:picChg chg="add mod">
          <ac:chgData name="axua3602" userId="ace64663-65db-4644-81d9-89e397e50be1" providerId="ADAL" clId="{8F6D5104-37D9-DA49-9FB7-27E99089C3BC}" dt="2018-11-15T06:51:16.402" v="918" actId="26606"/>
          <ac:picMkLst>
            <pc:docMk/>
            <pc:sldMk cId="4028451737" sldId="257"/>
            <ac:picMk id="56" creationId="{ADC4C1AF-ED1F-A646-9D09-7D0CD92671D5}"/>
          </ac:picMkLst>
        </pc:picChg>
        <pc:picChg chg="add del">
          <ac:chgData name="axua3602" userId="ace64663-65db-4644-81d9-89e397e50be1" providerId="ADAL" clId="{8F6D5104-37D9-DA49-9FB7-27E99089C3BC}" dt="2018-11-15T06:46:31.824" v="856" actId="26606"/>
          <ac:picMkLst>
            <pc:docMk/>
            <pc:sldMk cId="4028451737" sldId="257"/>
            <ac:picMk id="63" creationId="{54DDEBDD-D8BD-41A6-8A0D-B00E3768B0F9}"/>
          </ac:picMkLst>
        </pc:picChg>
        <pc:picChg chg="add del">
          <ac:chgData name="axua3602" userId="ace64663-65db-4644-81d9-89e397e50be1" providerId="ADAL" clId="{8F6D5104-37D9-DA49-9FB7-27E99089C3BC}" dt="2018-11-15T06:46:32.413" v="858" actId="26606"/>
          <ac:picMkLst>
            <pc:docMk/>
            <pc:sldMk cId="4028451737" sldId="257"/>
            <ac:picMk id="66" creationId="{AE113210-7872-481A-ADE6-3A05CCAF5EB2}"/>
          </ac:picMkLst>
        </pc:picChg>
        <pc:picChg chg="add del">
          <ac:chgData name="axua3602" userId="ace64663-65db-4644-81d9-89e397e50be1" providerId="ADAL" clId="{8F6D5104-37D9-DA49-9FB7-27E99089C3BC}" dt="2018-11-15T06:46:39.774" v="862" actId="26606"/>
          <ac:picMkLst>
            <pc:docMk/>
            <pc:sldMk cId="4028451737" sldId="257"/>
            <ac:picMk id="73" creationId="{AE113210-7872-481A-ADE6-3A05CCAF5EB2}"/>
          </ac:picMkLst>
        </pc:picChg>
        <pc:cxnChg chg="add mod">
          <ac:chgData name="axua3602" userId="ace64663-65db-4644-81d9-89e397e50be1" providerId="ADAL" clId="{8F6D5104-37D9-DA49-9FB7-27E99089C3BC}" dt="2018-11-15T07:32:39.832" v="1249" actId="14100"/>
          <ac:cxnSpMkLst>
            <pc:docMk/>
            <pc:sldMk cId="4028451737" sldId="257"/>
            <ac:cxnSpMk id="6" creationId="{1B4DE86F-74C5-7D46-B5A0-B5AE0989CE9F}"/>
          </ac:cxnSpMkLst>
        </pc:cxnChg>
        <pc:cxnChg chg="add del">
          <ac:chgData name="axua3602" userId="ace64663-65db-4644-81d9-89e397e50be1" providerId="ADAL" clId="{8F6D5104-37D9-DA49-9FB7-27E99089C3BC}" dt="2018-11-15T06:48:27.378" v="902" actId="26606"/>
          <ac:cxnSpMkLst>
            <pc:docMk/>
            <pc:sldMk cId="4028451737" sldId="257"/>
            <ac:cxnSpMk id="26" creationId="{E4A809D5-3600-46D4-A466-67F2349A54FB}"/>
          </ac:cxnSpMkLst>
        </pc:cxnChg>
        <pc:cxnChg chg="add del">
          <ac:chgData name="axua3602" userId="ace64663-65db-4644-81d9-89e397e50be1" providerId="ADAL" clId="{8F6D5104-37D9-DA49-9FB7-27E99089C3BC}" dt="2018-11-15T06:45:49.430" v="832" actId="26606"/>
          <ac:cxnSpMkLst>
            <pc:docMk/>
            <pc:sldMk cId="4028451737" sldId="257"/>
            <ac:cxnSpMk id="27" creationId="{67182200-4859-4C8D-BCBB-55B245C28BA3}"/>
          </ac:cxnSpMkLst>
        </pc:cxnChg>
        <pc:cxnChg chg="add del">
          <ac:chgData name="axua3602" userId="ace64663-65db-4644-81d9-89e397e50be1" providerId="ADAL" clId="{8F6D5104-37D9-DA49-9FB7-27E99089C3BC}" dt="2018-11-15T06:45:54.776" v="834" actId="26606"/>
          <ac:cxnSpMkLst>
            <pc:docMk/>
            <pc:sldMk cId="4028451737" sldId="257"/>
            <ac:cxnSpMk id="30" creationId="{20E3A342-4D61-4E3F-AF90-1AB42AEB96CC}"/>
          </ac:cxnSpMkLst>
        </pc:cxnChg>
        <pc:cxnChg chg="add del">
          <ac:chgData name="axua3602" userId="ace64663-65db-4644-81d9-89e397e50be1" providerId="ADAL" clId="{8F6D5104-37D9-DA49-9FB7-27E99089C3BC}" dt="2018-11-15T06:45:58.485" v="836" actId="26606"/>
          <ac:cxnSpMkLst>
            <pc:docMk/>
            <pc:sldMk cId="4028451737" sldId="257"/>
            <ac:cxnSpMk id="33" creationId="{67182200-4859-4C8D-BCBB-55B245C28BA3}"/>
          </ac:cxnSpMkLst>
        </pc:cxnChg>
        <pc:cxnChg chg="add del">
          <ac:chgData name="axua3602" userId="ace64663-65db-4644-81d9-89e397e50be1" providerId="ADAL" clId="{8F6D5104-37D9-DA49-9FB7-27E99089C3BC}" dt="2018-11-15T06:45:59.544" v="838" actId="26606"/>
          <ac:cxnSpMkLst>
            <pc:docMk/>
            <pc:sldMk cId="4028451737" sldId="257"/>
            <ac:cxnSpMk id="36" creationId="{20E3A342-4D61-4E3F-AF90-1AB42AEB96CC}"/>
          </ac:cxnSpMkLst>
        </pc:cxnChg>
        <pc:cxnChg chg="add del">
          <ac:chgData name="axua3602" userId="ace64663-65db-4644-81d9-89e397e50be1" providerId="ADAL" clId="{8F6D5104-37D9-DA49-9FB7-27E99089C3BC}" dt="2018-11-15T06:46:02.643" v="840" actId="26606"/>
          <ac:cxnSpMkLst>
            <pc:docMk/>
            <pc:sldMk cId="4028451737" sldId="257"/>
            <ac:cxnSpMk id="39" creationId="{67182200-4859-4C8D-BCBB-55B245C28BA3}"/>
          </ac:cxnSpMkLst>
        </pc:cxnChg>
        <pc:cxnChg chg="add del">
          <ac:chgData name="axua3602" userId="ace64663-65db-4644-81d9-89e397e50be1" providerId="ADAL" clId="{8F6D5104-37D9-DA49-9FB7-27E99089C3BC}" dt="2018-11-15T06:46:05.891" v="842" actId="26606"/>
          <ac:cxnSpMkLst>
            <pc:docMk/>
            <pc:sldMk cId="4028451737" sldId="257"/>
            <ac:cxnSpMk id="42" creationId="{20E3A342-4D61-4E3F-AF90-1AB42AEB96CC}"/>
          </ac:cxnSpMkLst>
        </pc:cxnChg>
        <pc:cxnChg chg="add del">
          <ac:chgData name="axua3602" userId="ace64663-65db-4644-81d9-89e397e50be1" providerId="ADAL" clId="{8F6D5104-37D9-DA49-9FB7-27E99089C3BC}" dt="2018-11-15T06:46:28.063" v="846" actId="26606"/>
          <ac:cxnSpMkLst>
            <pc:docMk/>
            <pc:sldMk cId="4028451737" sldId="257"/>
            <ac:cxnSpMk id="49" creationId="{20E3A342-4D61-4E3F-AF90-1AB42AEB96CC}"/>
          </ac:cxnSpMkLst>
        </pc:cxnChg>
        <pc:cxnChg chg="add del">
          <ac:chgData name="axua3602" userId="ace64663-65db-4644-81d9-89e397e50be1" providerId="ADAL" clId="{8F6D5104-37D9-DA49-9FB7-27E99089C3BC}" dt="2018-11-15T06:46:29.969" v="850" actId="26606"/>
          <ac:cxnSpMkLst>
            <pc:docMk/>
            <pc:sldMk cId="4028451737" sldId="257"/>
            <ac:cxnSpMk id="55" creationId="{20E3A342-4D61-4E3F-AF90-1AB42AEB96CC}"/>
          </ac:cxnSpMkLst>
        </pc:cxnChg>
        <pc:cxnChg chg="add del">
          <ac:chgData name="axua3602" userId="ace64663-65db-4644-81d9-89e397e50be1" providerId="ADAL" clId="{8F6D5104-37D9-DA49-9FB7-27E99089C3BC}" dt="2018-11-15T06:46:31.110" v="854" actId="26606"/>
          <ac:cxnSpMkLst>
            <pc:docMk/>
            <pc:sldMk cId="4028451737" sldId="257"/>
            <ac:cxnSpMk id="61" creationId="{20E3A342-4D61-4E3F-AF90-1AB42AEB96CC}"/>
          </ac:cxnSpMkLst>
        </pc:cxnChg>
        <pc:cxnChg chg="add del">
          <ac:chgData name="axua3602" userId="ace64663-65db-4644-81d9-89e397e50be1" providerId="ADAL" clId="{8F6D5104-37D9-DA49-9FB7-27E99089C3BC}" dt="2018-11-15T06:46:33.804" v="860" actId="26606"/>
          <ac:cxnSpMkLst>
            <pc:docMk/>
            <pc:sldMk cId="4028451737" sldId="257"/>
            <ac:cxnSpMk id="70" creationId="{67182200-4859-4C8D-BCBB-55B245C28BA3}"/>
          </ac:cxnSpMkLst>
        </pc:cxnChg>
        <pc:cxnChg chg="add del">
          <ac:chgData name="axua3602" userId="ace64663-65db-4644-81d9-89e397e50be1" providerId="ADAL" clId="{8F6D5104-37D9-DA49-9FB7-27E99089C3BC}" dt="2018-11-15T06:46:41.910" v="864" actId="26606"/>
          <ac:cxnSpMkLst>
            <pc:docMk/>
            <pc:sldMk cId="4028451737" sldId="257"/>
            <ac:cxnSpMk id="77" creationId="{67182200-4859-4C8D-BCBB-55B245C28BA3}"/>
          </ac:cxnSpMkLst>
        </pc:cxnChg>
        <pc:cxnChg chg="add del">
          <ac:chgData name="axua3602" userId="ace64663-65db-4644-81d9-89e397e50be1" providerId="ADAL" clId="{8F6D5104-37D9-DA49-9FB7-27E99089C3BC}" dt="2018-11-15T06:47:22.069" v="876" actId="26606"/>
          <ac:cxnSpMkLst>
            <pc:docMk/>
            <pc:sldMk cId="4028451737" sldId="257"/>
            <ac:cxnSpMk id="80" creationId="{20E3A342-4D61-4E3F-AF90-1AB42AEB96CC}"/>
          </ac:cxnSpMkLst>
        </pc:cxnChg>
      </pc:sldChg>
      <pc:sldChg chg="addSp delSp modSp setBg addAnim delAnim modAnim modNotesTx">
        <pc:chgData name="axua3602" userId="ace64663-65db-4644-81d9-89e397e50be1" providerId="ADAL" clId="{8F6D5104-37D9-DA49-9FB7-27E99089C3BC}" dt="2018-11-22T00:30:48.279" v="8293" actId="20577"/>
        <pc:sldMkLst>
          <pc:docMk/>
          <pc:sldMk cId="1008624394" sldId="258"/>
        </pc:sldMkLst>
        <pc:spChg chg="mod">
          <ac:chgData name="axua3602" userId="ace64663-65db-4644-81d9-89e397e50be1" providerId="ADAL" clId="{8F6D5104-37D9-DA49-9FB7-27E99089C3BC}" dt="2018-11-20T14:17:06.398" v="7817" actId="20577"/>
          <ac:spMkLst>
            <pc:docMk/>
            <pc:sldMk cId="1008624394" sldId="258"/>
            <ac:spMk id="2" creationId="{F06C1DB3-4A6A-C54E-A1C0-BD5E95F6402F}"/>
          </ac:spMkLst>
        </pc:spChg>
        <pc:spChg chg="mod">
          <ac:chgData name="axua3602" userId="ace64663-65db-4644-81d9-89e397e50be1" providerId="ADAL" clId="{8F6D5104-37D9-DA49-9FB7-27E99089C3BC}" dt="2018-11-20T14:17:52.205" v="7833" actId="20577"/>
          <ac:spMkLst>
            <pc:docMk/>
            <pc:sldMk cId="1008624394" sldId="258"/>
            <ac:spMk id="3" creationId="{2FB42682-1B1F-0943-9B06-3FFB5A004250}"/>
          </ac:spMkLst>
        </pc:spChg>
        <pc:spChg chg="del mod">
          <ac:chgData name="axua3602" userId="ace64663-65db-4644-81d9-89e397e50be1" providerId="ADAL" clId="{8F6D5104-37D9-DA49-9FB7-27E99089C3BC}" dt="2018-11-15T07:27:15.138" v="1185" actId="478"/>
          <ac:spMkLst>
            <pc:docMk/>
            <pc:sldMk cId="1008624394" sldId="258"/>
            <ac:spMk id="4" creationId="{13EBF926-3A4C-8540-ABA8-DA5ACD0A64E3}"/>
          </ac:spMkLst>
        </pc:spChg>
        <pc:spChg chg="add">
          <ac:chgData name="axua3602" userId="ace64663-65db-4644-81d9-89e397e50be1" providerId="ADAL" clId="{8F6D5104-37D9-DA49-9FB7-27E99089C3BC}" dt="2018-11-15T07:27:16.283" v="1186"/>
          <ac:spMkLst>
            <pc:docMk/>
            <pc:sldMk cId="1008624394" sldId="258"/>
            <ac:spMk id="5" creationId="{FBE6FBE7-9BC1-5C4C-9194-6D13E7877F8D}"/>
          </ac:spMkLst>
        </pc:spChg>
        <pc:spChg chg="add mod">
          <ac:chgData name="axua3602" userId="ace64663-65db-4644-81d9-89e397e50be1" providerId="ADAL" clId="{8F6D5104-37D9-DA49-9FB7-27E99089C3BC}" dt="2018-11-15T07:38:06.579" v="1362" actId="164"/>
          <ac:spMkLst>
            <pc:docMk/>
            <pc:sldMk cId="1008624394" sldId="258"/>
            <ac:spMk id="7" creationId="{880E8F74-84D6-8845-9ED3-3BF335F4788D}"/>
          </ac:spMkLst>
        </pc:spChg>
        <pc:spChg chg="add mod">
          <ac:chgData name="axua3602" userId="ace64663-65db-4644-81d9-89e397e50be1" providerId="ADAL" clId="{8F6D5104-37D9-DA49-9FB7-27E99089C3BC}" dt="2018-11-15T07:38:06.579" v="1362" actId="164"/>
          <ac:spMkLst>
            <pc:docMk/>
            <pc:sldMk cId="1008624394" sldId="258"/>
            <ac:spMk id="8" creationId="{DFFEAD8A-B417-7D40-91D9-43498AB21699}"/>
          </ac:spMkLst>
        </pc:spChg>
        <pc:spChg chg="add mod">
          <ac:chgData name="axua3602" userId="ace64663-65db-4644-81d9-89e397e50be1" providerId="ADAL" clId="{8F6D5104-37D9-DA49-9FB7-27E99089C3BC}" dt="2018-11-20T05:17:50.224" v="2526" actId="164"/>
          <ac:spMkLst>
            <pc:docMk/>
            <pc:sldMk cId="1008624394" sldId="258"/>
            <ac:spMk id="10" creationId="{12415D66-29E5-DE46-8B81-67426F4A4426}"/>
          </ac:spMkLst>
        </pc:spChg>
        <pc:spChg chg="mod topLvl">
          <ac:chgData name="axua3602" userId="ace64663-65db-4644-81d9-89e397e50be1" providerId="ADAL" clId="{8F6D5104-37D9-DA49-9FB7-27E99089C3BC}" dt="2018-11-15T08:27:58.294" v="1560" actId="164"/>
          <ac:spMkLst>
            <pc:docMk/>
            <pc:sldMk cId="1008624394" sldId="258"/>
            <ac:spMk id="11" creationId="{797B0F33-7D7F-5A44-A046-95D5D9C65869}"/>
          </ac:spMkLst>
        </pc:spChg>
        <pc:spChg chg="add del mod topLvl">
          <ac:chgData name="axua3602" userId="ace64663-65db-4644-81d9-89e397e50be1" providerId="ADAL" clId="{8F6D5104-37D9-DA49-9FB7-27E99089C3BC}" dt="2018-11-15T07:48:56.449" v="1399" actId="478"/>
          <ac:spMkLst>
            <pc:docMk/>
            <pc:sldMk cId="1008624394" sldId="258"/>
            <ac:spMk id="12" creationId="{EDF2AE83-69C9-DC46-BC47-816DC8D7D4E5}"/>
          </ac:spMkLst>
        </pc:spChg>
        <pc:spChg chg="add del mod">
          <ac:chgData name="axua3602" userId="ace64663-65db-4644-81d9-89e397e50be1" providerId="ADAL" clId="{8F6D5104-37D9-DA49-9FB7-27E99089C3BC}" dt="2018-11-20T06:48:54.279" v="3188" actId="478"/>
          <ac:spMkLst>
            <pc:docMk/>
            <pc:sldMk cId="1008624394" sldId="258"/>
            <ac:spMk id="15" creationId="{DEEDBEBA-8734-AE43-9954-73EE0BD2F029}"/>
          </ac:spMkLst>
        </pc:spChg>
        <pc:spChg chg="add del mod">
          <ac:chgData name="axua3602" userId="ace64663-65db-4644-81d9-89e397e50be1" providerId="ADAL" clId="{8F6D5104-37D9-DA49-9FB7-27E99089C3BC}" dt="2018-11-15T07:46:02.263" v="1380" actId="11529"/>
          <ac:spMkLst>
            <pc:docMk/>
            <pc:sldMk cId="1008624394" sldId="258"/>
            <ac:spMk id="16" creationId="{B37A3C94-D0F5-E04B-BAAF-C3EC1FE0DE7C}"/>
          </ac:spMkLst>
        </pc:spChg>
        <pc:spChg chg="add del mod">
          <ac:chgData name="axua3602" userId="ace64663-65db-4644-81d9-89e397e50be1" providerId="ADAL" clId="{8F6D5104-37D9-DA49-9FB7-27E99089C3BC}" dt="2018-11-20T06:48:55.710" v="3189" actId="478"/>
          <ac:spMkLst>
            <pc:docMk/>
            <pc:sldMk cId="1008624394" sldId="258"/>
            <ac:spMk id="16" creationId="{D990DAA4-8C27-8043-AEA8-AACF1CAA916E}"/>
          </ac:spMkLst>
        </pc:spChg>
        <pc:spChg chg="add del mod">
          <ac:chgData name="axua3602" userId="ace64663-65db-4644-81d9-89e397e50be1" providerId="ADAL" clId="{8F6D5104-37D9-DA49-9FB7-27E99089C3BC}" dt="2018-11-15T07:47:33.998" v="1395" actId="11529"/>
          <ac:spMkLst>
            <pc:docMk/>
            <pc:sldMk cId="1008624394" sldId="258"/>
            <ac:spMk id="17" creationId="{6B85855C-6510-B74A-8817-F9DD7B66374C}"/>
          </ac:spMkLst>
        </pc:spChg>
        <pc:spChg chg="add del mod">
          <ac:chgData name="axua3602" userId="ace64663-65db-4644-81d9-89e397e50be1" providerId="ADAL" clId="{8F6D5104-37D9-DA49-9FB7-27E99089C3BC}" dt="2018-11-15T07:48:37.960" v="1398" actId="478"/>
          <ac:spMkLst>
            <pc:docMk/>
            <pc:sldMk cId="1008624394" sldId="258"/>
            <ac:spMk id="18" creationId="{AA4A24EB-9C6B-3744-9CB8-4BF8DD592AC8}"/>
          </ac:spMkLst>
        </pc:spChg>
        <pc:spChg chg="mod">
          <ac:chgData name="axua3602" userId="ace64663-65db-4644-81d9-89e397e50be1" providerId="ADAL" clId="{8F6D5104-37D9-DA49-9FB7-27E99089C3BC}" dt="2018-11-22T00:15:03.710" v="8272" actId="1076"/>
          <ac:spMkLst>
            <pc:docMk/>
            <pc:sldMk cId="1008624394" sldId="258"/>
            <ac:spMk id="18" creationId="{B4F2E2A3-9BC4-1843-B805-BFC1D78D152C}"/>
          </ac:spMkLst>
        </pc:spChg>
        <pc:spChg chg="add mod">
          <ac:chgData name="axua3602" userId="ace64663-65db-4644-81d9-89e397e50be1" providerId="ADAL" clId="{8F6D5104-37D9-DA49-9FB7-27E99089C3BC}" dt="2018-11-21T12:41:31.407" v="8153" actId="20577"/>
          <ac:spMkLst>
            <pc:docMk/>
            <pc:sldMk cId="1008624394" sldId="258"/>
            <ac:spMk id="19" creationId="{1DB0F810-8327-4A4E-B316-4ABDA5275972}"/>
          </ac:spMkLst>
        </pc:spChg>
        <pc:spChg chg="add mod">
          <ac:chgData name="axua3602" userId="ace64663-65db-4644-81d9-89e397e50be1" providerId="ADAL" clId="{8F6D5104-37D9-DA49-9FB7-27E99089C3BC}" dt="2018-11-21T12:41:41.738" v="8157" actId="20577"/>
          <ac:spMkLst>
            <pc:docMk/>
            <pc:sldMk cId="1008624394" sldId="258"/>
            <ac:spMk id="20" creationId="{3E524119-4A07-094F-BB9F-AF4007FE218C}"/>
          </ac:spMkLst>
        </pc:spChg>
        <pc:spChg chg="add mod">
          <ac:chgData name="axua3602" userId="ace64663-65db-4644-81d9-89e397e50be1" providerId="ADAL" clId="{8F6D5104-37D9-DA49-9FB7-27E99089C3BC}" dt="2018-11-20T06:53:43.282" v="3313" actId="164"/>
          <ac:spMkLst>
            <pc:docMk/>
            <pc:sldMk cId="1008624394" sldId="258"/>
            <ac:spMk id="22" creationId="{56E0D61F-310F-094C-AC32-A289C5AC58F1}"/>
          </ac:spMkLst>
        </pc:spChg>
        <pc:spChg chg="add mod">
          <ac:chgData name="axua3602" userId="ace64663-65db-4644-81d9-89e397e50be1" providerId="ADAL" clId="{8F6D5104-37D9-DA49-9FB7-27E99089C3BC}" dt="2018-11-20T06:53:43.282" v="3313" actId="164"/>
          <ac:spMkLst>
            <pc:docMk/>
            <pc:sldMk cId="1008624394" sldId="258"/>
            <ac:spMk id="23" creationId="{15051E28-1A5D-1949-88DE-2FD19005863B}"/>
          </ac:spMkLst>
        </pc:spChg>
        <pc:spChg chg="add del mod">
          <ac:chgData name="axua3602" userId="ace64663-65db-4644-81d9-89e397e50be1" providerId="ADAL" clId="{8F6D5104-37D9-DA49-9FB7-27E99089C3BC}" dt="2018-11-15T08:15:14.140" v="1422" actId="478"/>
          <ac:spMkLst>
            <pc:docMk/>
            <pc:sldMk cId="1008624394" sldId="258"/>
            <ac:spMk id="25" creationId="{50D82566-2BFC-A94F-9830-50742D3BC138}"/>
          </ac:spMkLst>
        </pc:spChg>
        <pc:spChg chg="add del mod">
          <ac:chgData name="axua3602" userId="ace64663-65db-4644-81d9-89e397e50be1" providerId="ADAL" clId="{8F6D5104-37D9-DA49-9FB7-27E99089C3BC}" dt="2018-11-20T06:25:42.234" v="3091" actId="767"/>
          <ac:spMkLst>
            <pc:docMk/>
            <pc:sldMk cId="1008624394" sldId="258"/>
            <ac:spMk id="26" creationId="{864472D5-7276-744F-B646-2C4CA1343752}"/>
          </ac:spMkLst>
        </pc:spChg>
        <pc:spChg chg="mod">
          <ac:chgData name="axua3602" userId="ace64663-65db-4644-81d9-89e397e50be1" providerId="ADAL" clId="{8F6D5104-37D9-DA49-9FB7-27E99089C3BC}" dt="2018-11-21T12:41:47.353" v="8159" actId="20577"/>
          <ac:spMkLst>
            <pc:docMk/>
            <pc:sldMk cId="1008624394" sldId="258"/>
            <ac:spMk id="26" creationId="{DB4697D8-0C50-B448-834B-0A9774FF9B70}"/>
          </ac:spMkLst>
        </pc:spChg>
        <pc:spChg chg="add del mod">
          <ac:chgData name="axua3602" userId="ace64663-65db-4644-81d9-89e397e50be1" providerId="ADAL" clId="{8F6D5104-37D9-DA49-9FB7-27E99089C3BC}" dt="2018-11-15T08:20:29.576" v="1522" actId="11529"/>
          <ac:spMkLst>
            <pc:docMk/>
            <pc:sldMk cId="1008624394" sldId="258"/>
            <ac:spMk id="29" creationId="{8781C4D9-ECCC-EB4E-8590-15FF2AA9AC8C}"/>
          </ac:spMkLst>
        </pc:spChg>
        <pc:spChg chg="add del mod">
          <ac:chgData name="axua3602" userId="ace64663-65db-4644-81d9-89e397e50be1" providerId="ADAL" clId="{8F6D5104-37D9-DA49-9FB7-27E99089C3BC}" dt="2018-11-20T06:40:28.093" v="3163" actId="478"/>
          <ac:spMkLst>
            <pc:docMk/>
            <pc:sldMk cId="1008624394" sldId="258"/>
            <ac:spMk id="29" creationId="{D29FA2C8-E7F2-C442-8F24-9B629024232D}"/>
          </ac:spMkLst>
        </pc:spChg>
        <pc:spChg chg="add del mod">
          <ac:chgData name="axua3602" userId="ace64663-65db-4644-81d9-89e397e50be1" providerId="ADAL" clId="{8F6D5104-37D9-DA49-9FB7-27E99089C3BC}" dt="2018-11-20T06:38:43.400" v="3142" actId="11529"/>
          <ac:spMkLst>
            <pc:docMk/>
            <pc:sldMk cId="1008624394" sldId="258"/>
            <ac:spMk id="30" creationId="{B22B34B2-9E21-BE4E-966E-B50D48E70DA4}"/>
          </ac:spMkLst>
        </pc:spChg>
        <pc:spChg chg="add del mod">
          <ac:chgData name="axua3602" userId="ace64663-65db-4644-81d9-89e397e50be1" providerId="ADAL" clId="{8F6D5104-37D9-DA49-9FB7-27E99089C3BC}" dt="2018-11-20T06:48:57.029" v="3190" actId="478"/>
          <ac:spMkLst>
            <pc:docMk/>
            <pc:sldMk cId="1008624394" sldId="258"/>
            <ac:spMk id="31" creationId="{9EC26651-A59A-8446-9762-75406A889B48}"/>
          </ac:spMkLst>
        </pc:spChg>
        <pc:spChg chg="mod">
          <ac:chgData name="axua3602" userId="ace64663-65db-4644-81d9-89e397e50be1" providerId="ADAL" clId="{8F6D5104-37D9-DA49-9FB7-27E99089C3BC}" dt="2018-11-22T00:12:45.478" v="8207" actId="1076"/>
          <ac:spMkLst>
            <pc:docMk/>
            <pc:sldMk cId="1008624394" sldId="258"/>
            <ac:spMk id="31" creationId="{CA35E26C-0AAC-3B43-B324-4FDB48862A3F}"/>
          </ac:spMkLst>
        </pc:spChg>
        <pc:spChg chg="mod">
          <ac:chgData name="axua3602" userId="ace64663-65db-4644-81d9-89e397e50be1" providerId="ADAL" clId="{8F6D5104-37D9-DA49-9FB7-27E99089C3BC}" dt="2018-11-22T00:13:14.708" v="8245" actId="1037"/>
          <ac:spMkLst>
            <pc:docMk/>
            <pc:sldMk cId="1008624394" sldId="258"/>
            <ac:spMk id="34" creationId="{179B016E-EEA3-E540-9460-F6378105A6C1}"/>
          </ac:spMkLst>
        </pc:spChg>
        <pc:spChg chg="mod">
          <ac:chgData name="axua3602" userId="ace64663-65db-4644-81d9-89e397e50be1" providerId="ADAL" clId="{8F6D5104-37D9-DA49-9FB7-27E99089C3BC}" dt="2018-11-22T00:13:14.708" v="8245" actId="1037"/>
          <ac:spMkLst>
            <pc:docMk/>
            <pc:sldMk cId="1008624394" sldId="258"/>
            <ac:spMk id="35" creationId="{0158CD7C-CE48-904B-9AAD-05E3BB784C70}"/>
          </ac:spMkLst>
        </pc:spChg>
        <pc:spChg chg="add del mod">
          <ac:chgData name="axua3602" userId="ace64663-65db-4644-81d9-89e397e50be1" providerId="ADAL" clId="{8F6D5104-37D9-DA49-9FB7-27E99089C3BC}" dt="2018-11-20T06:38:33.458" v="3140" actId="478"/>
          <ac:spMkLst>
            <pc:docMk/>
            <pc:sldMk cId="1008624394" sldId="258"/>
            <ac:spMk id="37" creationId="{0A19CF27-37AC-E649-A78F-5E3205C2E7CF}"/>
          </ac:spMkLst>
        </pc:spChg>
        <pc:spChg chg="mod">
          <ac:chgData name="axua3602" userId="ace64663-65db-4644-81d9-89e397e50be1" providerId="ADAL" clId="{8F6D5104-37D9-DA49-9FB7-27E99089C3BC}" dt="2018-11-22T00:13:14.708" v="8245" actId="1037"/>
          <ac:spMkLst>
            <pc:docMk/>
            <pc:sldMk cId="1008624394" sldId="258"/>
            <ac:spMk id="37" creationId="{4D3F25FF-A295-9045-8E77-ECB2AE606A34}"/>
          </ac:spMkLst>
        </pc:spChg>
        <pc:spChg chg="mod">
          <ac:chgData name="axua3602" userId="ace64663-65db-4644-81d9-89e397e50be1" providerId="ADAL" clId="{8F6D5104-37D9-DA49-9FB7-27E99089C3BC}" dt="2018-11-22T00:13:14.708" v="8245" actId="1037"/>
          <ac:spMkLst>
            <pc:docMk/>
            <pc:sldMk cId="1008624394" sldId="258"/>
            <ac:spMk id="38" creationId="{4C9F9EFE-AB8F-3642-8B71-BE252A6AEEF3}"/>
          </ac:spMkLst>
        </pc:spChg>
        <pc:spChg chg="add del mod">
          <ac:chgData name="axua3602" userId="ace64663-65db-4644-81d9-89e397e50be1" providerId="ADAL" clId="{8F6D5104-37D9-DA49-9FB7-27E99089C3BC}" dt="2018-11-15T08:26:18.910" v="1544" actId="478"/>
          <ac:spMkLst>
            <pc:docMk/>
            <pc:sldMk cId="1008624394" sldId="258"/>
            <ac:spMk id="38" creationId="{B794F4C4-C940-6A49-8CA2-92DA43E42176}"/>
          </ac:spMkLst>
        </pc:spChg>
        <pc:spChg chg="mod">
          <ac:chgData name="axua3602" userId="ace64663-65db-4644-81d9-89e397e50be1" providerId="ADAL" clId="{8F6D5104-37D9-DA49-9FB7-27E99089C3BC}" dt="2018-11-22T00:13:14.708" v="8245" actId="1037"/>
          <ac:spMkLst>
            <pc:docMk/>
            <pc:sldMk cId="1008624394" sldId="258"/>
            <ac:spMk id="39" creationId="{71686EE1-01A1-C245-8AFB-D77DAEB9175E}"/>
          </ac:spMkLst>
        </pc:spChg>
        <pc:spChg chg="add mod">
          <ac:chgData name="axua3602" userId="ace64663-65db-4644-81d9-89e397e50be1" providerId="ADAL" clId="{8F6D5104-37D9-DA49-9FB7-27E99089C3BC}" dt="2018-11-15T08:27:58.294" v="1560" actId="164"/>
          <ac:spMkLst>
            <pc:docMk/>
            <pc:sldMk cId="1008624394" sldId="258"/>
            <ac:spMk id="39" creationId="{F257994B-214D-9E4D-8E84-0D7D59D5BE54}"/>
          </ac:spMkLst>
        </pc:spChg>
        <pc:spChg chg="mod">
          <ac:chgData name="axua3602" userId="ace64663-65db-4644-81d9-89e397e50be1" providerId="ADAL" clId="{8F6D5104-37D9-DA49-9FB7-27E99089C3BC}" dt="2018-11-22T00:13:14.708" v="8245" actId="1037"/>
          <ac:spMkLst>
            <pc:docMk/>
            <pc:sldMk cId="1008624394" sldId="258"/>
            <ac:spMk id="40" creationId="{9D284234-7662-4340-B482-F3769069172B}"/>
          </ac:spMkLst>
        </pc:spChg>
        <pc:spChg chg="add mod">
          <ac:chgData name="axua3602" userId="ace64663-65db-4644-81d9-89e397e50be1" providerId="ADAL" clId="{8F6D5104-37D9-DA49-9FB7-27E99089C3BC}" dt="2018-11-15T08:32:07.395" v="1641" actId="164"/>
          <ac:spMkLst>
            <pc:docMk/>
            <pc:sldMk cId="1008624394" sldId="258"/>
            <ac:spMk id="41" creationId="{E23D3EB3-C231-DC47-9FB9-DFAF0CA1895D}"/>
          </ac:spMkLst>
        </pc:spChg>
        <pc:spChg chg="add mod">
          <ac:chgData name="axua3602" userId="ace64663-65db-4644-81d9-89e397e50be1" providerId="ADAL" clId="{8F6D5104-37D9-DA49-9FB7-27E99089C3BC}" dt="2018-11-20T05:10:57.908" v="2302" actId="208"/>
          <ac:spMkLst>
            <pc:docMk/>
            <pc:sldMk cId="1008624394" sldId="258"/>
            <ac:spMk id="42" creationId="{2980B8DD-D185-BE4C-A6CB-02AF51E699E3}"/>
          </ac:spMkLst>
        </pc:spChg>
        <pc:spChg chg="add mod">
          <ac:chgData name="axua3602" userId="ace64663-65db-4644-81d9-89e397e50be1" providerId="ADAL" clId="{8F6D5104-37D9-DA49-9FB7-27E99089C3BC}" dt="2018-11-20T05:12:14.290" v="2318" actId="164"/>
          <ac:spMkLst>
            <pc:docMk/>
            <pc:sldMk cId="1008624394" sldId="258"/>
            <ac:spMk id="44" creationId="{6DF16EE2-2AA8-954A-B825-C9ED97CA2EFF}"/>
          </ac:spMkLst>
        </pc:spChg>
        <pc:spChg chg="add mod">
          <ac:chgData name="axua3602" userId="ace64663-65db-4644-81d9-89e397e50be1" providerId="ADAL" clId="{8F6D5104-37D9-DA49-9FB7-27E99089C3BC}" dt="2018-11-20T05:12:14.290" v="2318" actId="164"/>
          <ac:spMkLst>
            <pc:docMk/>
            <pc:sldMk cId="1008624394" sldId="258"/>
            <ac:spMk id="45" creationId="{2195432C-65C8-5C44-82C3-F1F97F705129}"/>
          </ac:spMkLst>
        </pc:spChg>
        <pc:spChg chg="add del mod">
          <ac:chgData name="axua3602" userId="ace64663-65db-4644-81d9-89e397e50be1" providerId="ADAL" clId="{8F6D5104-37D9-DA49-9FB7-27E99089C3BC}" dt="2018-11-20T06:48:50.918" v="3187" actId="478"/>
          <ac:spMkLst>
            <pc:docMk/>
            <pc:sldMk cId="1008624394" sldId="258"/>
            <ac:spMk id="46" creationId="{267BEBF3-7550-3D4A-AEA6-E1F6ECA2F40C}"/>
          </ac:spMkLst>
        </pc:spChg>
        <pc:grpChg chg="add mod">
          <ac:chgData name="axua3602" userId="ace64663-65db-4644-81d9-89e397e50be1" providerId="ADAL" clId="{8F6D5104-37D9-DA49-9FB7-27E99089C3BC}" dt="2018-11-20T06:53:43.282" v="3313" actId="164"/>
          <ac:grpSpMkLst>
            <pc:docMk/>
            <pc:sldMk cId="1008624394" sldId="258"/>
            <ac:grpSpMk id="4" creationId="{9EBAC8BE-43F3-4D47-8E38-1727F0C850D1}"/>
          </ac:grpSpMkLst>
        </pc:grpChg>
        <pc:grpChg chg="add mod">
          <ac:chgData name="axua3602" userId="ace64663-65db-4644-81d9-89e397e50be1" providerId="ADAL" clId="{8F6D5104-37D9-DA49-9FB7-27E99089C3BC}" dt="2018-11-15T08:32:07.395" v="1641" actId="164"/>
          <ac:grpSpMkLst>
            <pc:docMk/>
            <pc:sldMk cId="1008624394" sldId="258"/>
            <ac:grpSpMk id="9" creationId="{510896BD-95FF-784C-A9AE-958F6C458F01}"/>
          </ac:grpSpMkLst>
        </pc:grpChg>
        <pc:grpChg chg="add del mod">
          <ac:chgData name="axua3602" userId="ace64663-65db-4644-81d9-89e397e50be1" providerId="ADAL" clId="{8F6D5104-37D9-DA49-9FB7-27E99089C3BC}" dt="2018-11-15T07:48:56.449" v="1399" actId="478"/>
          <ac:grpSpMkLst>
            <pc:docMk/>
            <pc:sldMk cId="1008624394" sldId="258"/>
            <ac:grpSpMk id="10" creationId="{E3175ACB-FF74-4D42-AF35-B9E68DA0A797}"/>
          </ac:grpSpMkLst>
        </pc:grpChg>
        <pc:grpChg chg="add mod">
          <ac:chgData name="axua3602" userId="ace64663-65db-4644-81d9-89e397e50be1" providerId="ADAL" clId="{8F6D5104-37D9-DA49-9FB7-27E99089C3BC}" dt="2018-11-20T14:18:24.638" v="7841" actId="1076"/>
          <ac:grpSpMkLst>
            <pc:docMk/>
            <pc:sldMk cId="1008624394" sldId="258"/>
            <ac:grpSpMk id="12" creationId="{DEA9BA0F-A595-9B47-AF04-277B97A05F21}"/>
          </ac:grpSpMkLst>
        </pc:grpChg>
        <pc:grpChg chg="add del mod">
          <ac:chgData name="axua3602" userId="ace64663-65db-4644-81d9-89e397e50be1" providerId="ADAL" clId="{8F6D5104-37D9-DA49-9FB7-27E99089C3BC}" dt="2018-11-15T07:50:55.717" v="1408" actId="478"/>
          <ac:grpSpMkLst>
            <pc:docMk/>
            <pc:sldMk cId="1008624394" sldId="258"/>
            <ac:grpSpMk id="13" creationId="{BF1950E3-9E37-3943-B3B1-BC498DB36E41}"/>
          </ac:grpSpMkLst>
        </pc:grpChg>
        <pc:grpChg chg="add mod">
          <ac:chgData name="axua3602" userId="ace64663-65db-4644-81d9-89e397e50be1" providerId="ADAL" clId="{8F6D5104-37D9-DA49-9FB7-27E99089C3BC}" dt="2018-11-22T00:14:09.049" v="8260" actId="20577"/>
          <ac:grpSpMkLst>
            <pc:docMk/>
            <pc:sldMk cId="1008624394" sldId="258"/>
            <ac:grpSpMk id="17" creationId="{F152C80D-4A0F-1345-AEED-D1B665C1353D}"/>
          </ac:grpSpMkLst>
        </pc:grpChg>
        <pc:grpChg chg="add del mod">
          <ac:chgData name="axua3602" userId="ace64663-65db-4644-81d9-89e397e50be1" providerId="ADAL" clId="{8F6D5104-37D9-DA49-9FB7-27E99089C3BC}" dt="2018-11-20T07:05:03.040" v="3658" actId="478"/>
          <ac:grpSpMkLst>
            <pc:docMk/>
            <pc:sldMk cId="1008624394" sldId="258"/>
            <ac:grpSpMk id="32" creationId="{B477F5C8-E23F-9640-9F45-8C3853B0985E}"/>
          </ac:grpSpMkLst>
        </pc:grpChg>
        <pc:grpChg chg="add mod">
          <ac:chgData name="axua3602" userId="ace64663-65db-4644-81d9-89e397e50be1" providerId="ADAL" clId="{8F6D5104-37D9-DA49-9FB7-27E99089C3BC}" dt="2018-11-20T05:12:14.290" v="2318" actId="164"/>
          <ac:grpSpMkLst>
            <pc:docMk/>
            <pc:sldMk cId="1008624394" sldId="258"/>
            <ac:grpSpMk id="40" creationId="{B5C683FB-A746-FE43-B2A8-5B41C7BCED33}"/>
          </ac:grpSpMkLst>
        </pc:grpChg>
        <pc:grpChg chg="add mod">
          <ac:chgData name="axua3602" userId="ace64663-65db-4644-81d9-89e397e50be1" providerId="ADAL" clId="{8F6D5104-37D9-DA49-9FB7-27E99089C3BC}" dt="2018-11-20T05:17:50.224" v="2526" actId="164"/>
          <ac:grpSpMkLst>
            <pc:docMk/>
            <pc:sldMk cId="1008624394" sldId="258"/>
            <ac:grpSpMk id="43" creationId="{3D9D00DF-35DB-BC40-8B45-E981891D67A2}"/>
          </ac:grpSpMkLst>
        </pc:grpChg>
        <pc:picChg chg="add del mod modCrop">
          <ac:chgData name="axua3602" userId="ace64663-65db-4644-81d9-89e397e50be1" providerId="ADAL" clId="{8F6D5104-37D9-DA49-9FB7-27E99089C3BC}" dt="2018-11-20T06:20:15.644" v="3038" actId="478"/>
          <ac:picMkLst>
            <pc:docMk/>
            <pc:sldMk cId="1008624394" sldId="258"/>
            <ac:picMk id="13" creationId="{2D7E3C54-73E5-4842-9076-C21D3F3EC938}"/>
          </ac:picMkLst>
        </pc:picChg>
        <pc:picChg chg="add del mod">
          <ac:chgData name="axua3602" userId="ace64663-65db-4644-81d9-89e397e50be1" providerId="ADAL" clId="{8F6D5104-37D9-DA49-9FB7-27E99089C3BC}" dt="2018-11-20T06:28:56.121" v="3093" actId="478"/>
          <ac:picMkLst>
            <pc:docMk/>
            <pc:sldMk cId="1008624394" sldId="258"/>
            <ac:picMk id="14" creationId="{683AAD93-E1E4-EE4D-A94A-2A0831E672EC}"/>
          </ac:picMkLst>
        </pc:picChg>
        <pc:picChg chg="add del mod">
          <ac:chgData name="axua3602" userId="ace64663-65db-4644-81d9-89e397e50be1" providerId="ADAL" clId="{8F6D5104-37D9-DA49-9FB7-27E99089C3BC}" dt="2018-11-20T06:32:10.846" v="3103" actId="478"/>
          <ac:picMkLst>
            <pc:docMk/>
            <pc:sldMk cId="1008624394" sldId="258"/>
            <ac:picMk id="27" creationId="{0C8839B5-C913-A640-8259-C386706E6C2D}"/>
          </ac:picMkLst>
        </pc:picChg>
        <pc:picChg chg="add del mod">
          <ac:chgData name="axua3602" userId="ace64663-65db-4644-81d9-89e397e50be1" providerId="ADAL" clId="{8F6D5104-37D9-DA49-9FB7-27E99089C3BC}" dt="2018-11-20T14:17:48.331" v="7832" actId="478"/>
          <ac:picMkLst>
            <pc:docMk/>
            <pc:sldMk cId="1008624394" sldId="258"/>
            <ac:picMk id="28" creationId="{AC5E3D02-3FD2-AD48-B773-47F758778716}"/>
          </ac:picMkLst>
        </pc:picChg>
        <pc:inkChg chg="add del">
          <ac:chgData name="axua3602" userId="ace64663-65db-4644-81d9-89e397e50be1" providerId="ADAL" clId="{8F6D5104-37D9-DA49-9FB7-27E99089C3BC}" dt="2018-11-15T08:15:41.518" v="1424" actId="32730"/>
          <ac:inkMkLst>
            <pc:docMk/>
            <pc:sldMk cId="1008624394" sldId="258"/>
            <ac:inkMk id="26" creationId="{ACA35ED4-C44F-784F-9C25-87E7D2D90CE1}"/>
          </ac:inkMkLst>
        </pc:inkChg>
        <pc:inkChg chg="add del">
          <ac:chgData name="axua3602" userId="ace64663-65db-4644-81d9-89e397e50be1" providerId="ADAL" clId="{8F6D5104-37D9-DA49-9FB7-27E99089C3BC}" dt="2018-11-15T08:23:29.389" v="1536" actId="32730"/>
          <ac:inkMkLst>
            <pc:docMk/>
            <pc:sldMk cId="1008624394" sldId="258"/>
            <ac:inkMk id="36" creationId="{DA85B972-77C6-1F49-A36E-2BBA2F210649}"/>
          </ac:inkMkLst>
        </pc:inkChg>
        <pc:inkChg chg="add del">
          <ac:chgData name="axua3602" userId="ace64663-65db-4644-81d9-89e397e50be1" providerId="ADAL" clId="{8F6D5104-37D9-DA49-9FB7-27E99089C3BC}" dt="2018-11-15T08:23:29.076" v="1535" actId="32730"/>
          <ac:inkMkLst>
            <pc:docMk/>
            <pc:sldMk cId="1008624394" sldId="258"/>
            <ac:inkMk id="37" creationId="{296381CB-B570-C648-9AFF-A689D3237D94}"/>
          </ac:inkMkLst>
        </pc:inkChg>
        <pc:cxnChg chg="add mod">
          <ac:chgData name="axua3602" userId="ace64663-65db-4644-81d9-89e397e50be1" providerId="ADAL" clId="{8F6D5104-37D9-DA49-9FB7-27E99089C3BC}" dt="2018-11-15T07:28:13.500" v="1206" actId="1076"/>
          <ac:cxnSpMkLst>
            <pc:docMk/>
            <pc:sldMk cId="1008624394" sldId="258"/>
            <ac:cxnSpMk id="6" creationId="{4548066F-59CD-BB47-9865-6BFE26593348}"/>
          </ac:cxnSpMkLst>
        </pc:cxnChg>
        <pc:cxnChg chg="add del mod">
          <ac:chgData name="axua3602" userId="ace64663-65db-4644-81d9-89e397e50be1" providerId="ADAL" clId="{8F6D5104-37D9-DA49-9FB7-27E99089C3BC}" dt="2018-11-20T06:23:58.012" v="3086" actId="478"/>
          <ac:cxnSpMkLst>
            <pc:docMk/>
            <pc:sldMk cId="1008624394" sldId="258"/>
            <ac:cxnSpMk id="18" creationId="{126CDD4F-F42D-2741-B814-F1D5230CE6BA}"/>
          </ac:cxnSpMkLst>
        </pc:cxnChg>
        <pc:cxnChg chg="add del mod">
          <ac:chgData name="axua3602" userId="ace64663-65db-4644-81d9-89e397e50be1" providerId="ADAL" clId="{8F6D5104-37D9-DA49-9FB7-27E99089C3BC}" dt="2018-11-15T07:50:25.265" v="1407" actId="478"/>
          <ac:cxnSpMkLst>
            <pc:docMk/>
            <pc:sldMk cId="1008624394" sldId="258"/>
            <ac:cxnSpMk id="20" creationId="{B2F9E340-2F46-AA49-A308-86E3E47B4A3F}"/>
          </ac:cxnSpMkLst>
        </pc:cxnChg>
        <pc:cxnChg chg="add del mod">
          <ac:chgData name="axua3602" userId="ace64663-65db-4644-81d9-89e397e50be1" providerId="ADAL" clId="{8F6D5104-37D9-DA49-9FB7-27E99089C3BC}" dt="2018-11-20T06:25:44.236" v="3092" actId="478"/>
          <ac:cxnSpMkLst>
            <pc:docMk/>
            <pc:sldMk cId="1008624394" sldId="258"/>
            <ac:cxnSpMk id="24" creationId="{97000236-E5C2-194B-B8B2-68602E2B33BA}"/>
          </ac:cxnSpMkLst>
        </pc:cxnChg>
        <pc:cxnChg chg="add del mod">
          <ac:chgData name="axua3602" userId="ace64663-65db-4644-81d9-89e397e50be1" providerId="ADAL" clId="{8F6D5104-37D9-DA49-9FB7-27E99089C3BC}" dt="2018-11-15T08:15:56.572" v="1426" actId="11529"/>
          <ac:cxnSpMkLst>
            <pc:docMk/>
            <pc:sldMk cId="1008624394" sldId="258"/>
            <ac:cxnSpMk id="28" creationId="{417D988F-A5C2-3645-BD2B-F9A80D709A74}"/>
          </ac:cxnSpMkLst>
        </pc:cxnChg>
        <pc:cxnChg chg="add del mod">
          <ac:chgData name="axua3602" userId="ace64663-65db-4644-81d9-89e397e50be1" providerId="ADAL" clId="{8F6D5104-37D9-DA49-9FB7-27E99089C3BC}" dt="2018-11-15T08:23:30.923" v="1538" actId="478"/>
          <ac:cxnSpMkLst>
            <pc:docMk/>
            <pc:sldMk cId="1008624394" sldId="258"/>
            <ac:cxnSpMk id="31" creationId="{F9B73B65-CF34-9E43-BB3E-034092411756}"/>
          </ac:cxnSpMkLst>
        </pc:cxnChg>
      </pc:sldChg>
      <pc:sldChg chg="addSp delSp modSp add del mod setBg setClrOvrMap delDesignElem">
        <pc:chgData name="axua3602" userId="ace64663-65db-4644-81d9-89e397e50be1" providerId="ADAL" clId="{8F6D5104-37D9-DA49-9FB7-27E99089C3BC}" dt="2018-11-20T04:35:57.585" v="1701" actId="20577"/>
        <pc:sldMkLst>
          <pc:docMk/>
          <pc:sldMk cId="3407316973" sldId="262"/>
        </pc:sldMkLst>
        <pc:spChg chg="mod">
          <ac:chgData name="axua3602" userId="ace64663-65db-4644-81d9-89e397e50be1" providerId="ADAL" clId="{8F6D5104-37D9-DA49-9FB7-27E99089C3BC}" dt="2018-11-15T07:21:40.420" v="1156" actId="14100"/>
          <ac:spMkLst>
            <pc:docMk/>
            <pc:sldMk cId="3407316973" sldId="262"/>
            <ac:spMk id="2" creationId="{59489561-6E4B-4A96-AEC2-F8707C1C0F94}"/>
          </ac:spMkLst>
        </pc:spChg>
        <pc:spChg chg="mod">
          <ac:chgData name="axua3602" userId="ace64663-65db-4644-81d9-89e397e50be1" providerId="ADAL" clId="{8F6D5104-37D9-DA49-9FB7-27E99089C3BC}" dt="2018-11-20T04:35:57.585" v="1701" actId="20577"/>
          <ac:spMkLst>
            <pc:docMk/>
            <pc:sldMk cId="3407316973" sldId="262"/>
            <ac:spMk id="3" creationId="{57681357-B4E0-4398-8AFB-88E97FDB8B0B}"/>
          </ac:spMkLst>
        </pc:spChg>
        <pc:spChg chg="del mod">
          <ac:chgData name="axua3602" userId="ace64663-65db-4644-81d9-89e397e50be1" providerId="ADAL" clId="{8F6D5104-37D9-DA49-9FB7-27E99089C3BC}" dt="2018-11-15T07:22:23.478" v="1161" actId="478"/>
          <ac:spMkLst>
            <pc:docMk/>
            <pc:sldMk cId="3407316973" sldId="262"/>
            <ac:spMk id="4" creationId="{461ED35E-0159-4E35-9A77-6FDC50DF1D91}"/>
          </ac:spMkLst>
        </pc:spChg>
        <pc:spChg chg="add del mod">
          <ac:chgData name="axua3602" userId="ace64663-65db-4644-81d9-89e397e50be1" providerId="ADAL" clId="{8F6D5104-37D9-DA49-9FB7-27E99089C3BC}" dt="2018-11-15T07:18:49.306" v="1130" actId="767"/>
          <ac:spMkLst>
            <pc:docMk/>
            <pc:sldMk cId="3407316973" sldId="262"/>
            <ac:spMk id="5" creationId="{146DC6A9-11BF-3243-9379-3A668F6E76A0}"/>
          </ac:spMkLst>
        </pc:spChg>
        <pc:spChg chg="add del mod">
          <ac:chgData name="axua3602" userId="ace64663-65db-4644-81d9-89e397e50be1" providerId="ADAL" clId="{8F6D5104-37D9-DA49-9FB7-27E99089C3BC}" dt="2018-11-15T07:14:53.764" v="1099"/>
          <ac:spMkLst>
            <pc:docMk/>
            <pc:sldMk cId="3407316973" sldId="262"/>
            <ac:spMk id="5" creationId="{965006C9-61B5-D045-AB0F-AFA5148E27C6}"/>
          </ac:spMkLst>
        </pc:spChg>
        <pc:spChg chg="add del mod">
          <ac:chgData name="axua3602" userId="ace64663-65db-4644-81d9-89e397e50be1" providerId="ADAL" clId="{8F6D5104-37D9-DA49-9FB7-27E99089C3BC}" dt="2018-11-15T07:14:54.927" v="1101"/>
          <ac:spMkLst>
            <pc:docMk/>
            <pc:sldMk cId="3407316973" sldId="262"/>
            <ac:spMk id="6" creationId="{3C55E7E7-BD01-1E4D-8CC6-09973DDD2661}"/>
          </ac:spMkLst>
        </pc:spChg>
        <pc:spChg chg="add del mod">
          <ac:chgData name="axua3602" userId="ace64663-65db-4644-81d9-89e397e50be1" providerId="ADAL" clId="{8F6D5104-37D9-DA49-9FB7-27E99089C3BC}" dt="2018-11-15T07:20:51.552" v="1144" actId="767"/>
          <ac:spMkLst>
            <pc:docMk/>
            <pc:sldMk cId="3407316973" sldId="262"/>
            <ac:spMk id="6" creationId="{803FB73D-FC05-3C43-9C55-67A901CAE657}"/>
          </ac:spMkLst>
        </pc:spChg>
        <pc:spChg chg="add del">
          <ac:chgData name="axua3602" userId="ace64663-65db-4644-81d9-89e397e50be1" providerId="ADAL" clId="{8F6D5104-37D9-DA49-9FB7-27E99089C3BC}" dt="2018-11-15T07:15:19.484" v="1110"/>
          <ac:spMkLst>
            <pc:docMk/>
            <pc:sldMk cId="3407316973" sldId="262"/>
            <ac:spMk id="7" creationId="{48A740BC-A0AA-45E0-B899-2AE9C6FE11CA}"/>
          </ac:spMkLst>
        </pc:spChg>
        <pc:spChg chg="del">
          <ac:chgData name="axua3602" userId="ace64663-65db-4644-81d9-89e397e50be1" providerId="ADAL" clId="{8F6D5104-37D9-DA49-9FB7-27E99089C3BC}" dt="2018-11-15T07:13:13.917" v="1085" actId="26606"/>
          <ac:spMkLst>
            <pc:docMk/>
            <pc:sldMk cId="3407316973" sldId="262"/>
            <ac:spMk id="9" creationId="{4351DFE5-F63D-4BE0-BDA9-E3EB88F01AA5}"/>
          </ac:spMkLst>
        </pc:spChg>
        <pc:spChg chg="add del">
          <ac:chgData name="axua3602" userId="ace64663-65db-4644-81d9-89e397e50be1" providerId="ADAL" clId="{8F6D5104-37D9-DA49-9FB7-27E99089C3BC}" dt="2018-11-15T07:21:09.423" v="1153"/>
          <ac:spMkLst>
            <pc:docMk/>
            <pc:sldMk cId="3407316973" sldId="262"/>
            <ac:spMk id="10" creationId="{48A740BC-A0AA-45E0-B899-2AE9C6FE11CA}"/>
          </ac:spMkLst>
        </pc:spChg>
        <pc:spChg chg="add">
          <ac:chgData name="axua3602" userId="ace64663-65db-4644-81d9-89e397e50be1" providerId="ADAL" clId="{8F6D5104-37D9-DA49-9FB7-27E99089C3BC}" dt="2018-11-15T07:22:24.423" v="1162"/>
          <ac:spMkLst>
            <pc:docMk/>
            <pc:sldMk cId="3407316973" sldId="262"/>
            <ac:spMk id="11" creationId="{020C12C7-68AE-BF40-BD50-7C0BEB05139B}"/>
          </ac:spMkLst>
        </pc:spChg>
        <pc:spChg chg="add del">
          <ac:chgData name="axua3602" userId="ace64663-65db-4644-81d9-89e397e50be1" providerId="ADAL" clId="{8F6D5104-37D9-DA49-9FB7-27E99089C3BC}" dt="2018-11-15T07:14:57.833" v="1107"/>
          <ac:spMkLst>
            <pc:docMk/>
            <pc:sldMk cId="3407316973" sldId="262"/>
            <ac:spMk id="16" creationId="{48A740BC-A0AA-45E0-B899-2AE9C6FE11CA}"/>
          </ac:spMkLst>
        </pc:spChg>
        <pc:spChg chg="add del">
          <ac:chgData name="axua3602" userId="ace64663-65db-4644-81d9-89e397e50be1" providerId="ADAL" clId="{8F6D5104-37D9-DA49-9FB7-27E99089C3BC}" dt="2018-11-15T07:18:48.082" v="1127" actId="26606"/>
          <ac:spMkLst>
            <pc:docMk/>
            <pc:sldMk cId="3407316973" sldId="262"/>
            <ac:spMk id="17" creationId="{48A740BC-A0AA-45E0-B899-2AE9C6FE11CA}"/>
          </ac:spMkLst>
        </pc:spChg>
        <pc:picChg chg="del">
          <ac:chgData name="axua3602" userId="ace64663-65db-4644-81d9-89e397e50be1" providerId="ADAL" clId="{8F6D5104-37D9-DA49-9FB7-27E99089C3BC}" dt="2018-11-15T07:13:13.917" v="1085" actId="26606"/>
          <ac:picMkLst>
            <pc:docMk/>
            <pc:sldMk cId="3407316973" sldId="262"/>
            <ac:picMk id="11" creationId="{3AA16612-ACD2-4A16-8F2B-4514FD6BF28F}"/>
          </ac:picMkLst>
        </pc:picChg>
        <pc:cxnChg chg="add mod">
          <ac:chgData name="axua3602" userId="ace64663-65db-4644-81d9-89e397e50be1" providerId="ADAL" clId="{8F6D5104-37D9-DA49-9FB7-27E99089C3BC}" dt="2018-11-15T07:25:18.735" v="1175" actId="14100"/>
          <ac:cxnSpMkLst>
            <pc:docMk/>
            <pc:sldMk cId="3407316973" sldId="262"/>
            <ac:cxnSpMk id="8" creationId="{078B75F0-A07A-134C-928D-A87ED0CEBE0C}"/>
          </ac:cxnSpMkLst>
        </pc:cxnChg>
        <pc:cxnChg chg="add del">
          <ac:chgData name="axua3602" userId="ace64663-65db-4644-81d9-89e397e50be1" providerId="ADAL" clId="{8F6D5104-37D9-DA49-9FB7-27E99089C3BC}" dt="2018-11-15T07:15:19.484" v="1110"/>
          <ac:cxnSpMkLst>
            <pc:docMk/>
            <pc:sldMk cId="3407316973" sldId="262"/>
            <ac:cxnSpMk id="8" creationId="{B874EF51-C858-4BB9-97C3-D17755787127}"/>
          </ac:cxnSpMkLst>
        </pc:cxnChg>
        <pc:cxnChg chg="add del">
          <ac:chgData name="axua3602" userId="ace64663-65db-4644-81d9-89e397e50be1" providerId="ADAL" clId="{8F6D5104-37D9-DA49-9FB7-27E99089C3BC}" dt="2018-11-15T07:21:09.423" v="1153"/>
          <ac:cxnSpMkLst>
            <pc:docMk/>
            <pc:sldMk cId="3407316973" sldId="262"/>
            <ac:cxnSpMk id="12" creationId="{B874EF51-C858-4BB9-97C3-D17755787127}"/>
          </ac:cxnSpMkLst>
        </pc:cxnChg>
        <pc:cxnChg chg="add del">
          <ac:chgData name="axua3602" userId="ace64663-65db-4644-81d9-89e397e50be1" providerId="ADAL" clId="{8F6D5104-37D9-DA49-9FB7-27E99089C3BC}" dt="2018-11-15T07:14:57.833" v="1107"/>
          <ac:cxnSpMkLst>
            <pc:docMk/>
            <pc:sldMk cId="3407316973" sldId="262"/>
            <ac:cxnSpMk id="18" creationId="{B874EF51-C858-4BB9-97C3-D17755787127}"/>
          </ac:cxnSpMkLst>
        </pc:cxnChg>
        <pc:cxnChg chg="add del">
          <ac:chgData name="axua3602" userId="ace64663-65db-4644-81d9-89e397e50be1" providerId="ADAL" clId="{8F6D5104-37D9-DA49-9FB7-27E99089C3BC}" dt="2018-11-15T07:18:48.082" v="1127" actId="26606"/>
          <ac:cxnSpMkLst>
            <pc:docMk/>
            <pc:sldMk cId="3407316973" sldId="262"/>
            <ac:cxnSpMk id="19" creationId="{B874EF51-C858-4BB9-97C3-D17755787127}"/>
          </ac:cxnSpMkLst>
        </pc:cxnChg>
      </pc:sldChg>
      <pc:sldChg chg="addSp delSp modSp add ord delDesignElem modNotesTx">
        <pc:chgData name="axua3602" userId="ace64663-65db-4644-81d9-89e397e50be1" providerId="ADAL" clId="{8F6D5104-37D9-DA49-9FB7-27E99089C3BC}" dt="2018-11-22T00:28:58.539" v="8281" actId="20577"/>
        <pc:sldMkLst>
          <pc:docMk/>
          <pc:sldMk cId="3322608936" sldId="263"/>
        </pc:sldMkLst>
        <pc:spChg chg="del mod">
          <ac:chgData name="axua3602" userId="ace64663-65db-4644-81d9-89e397e50be1" providerId="ADAL" clId="{8F6D5104-37D9-DA49-9FB7-27E99089C3BC}" dt="2018-11-15T07:06:12.629" v="1039" actId="478"/>
          <ac:spMkLst>
            <pc:docMk/>
            <pc:sldMk cId="3322608936" sldId="263"/>
            <ac:spMk id="2" creationId="{FE2034E4-92D4-6847-8A2C-5CECA52E4493}"/>
          </ac:spMkLst>
        </pc:spChg>
        <pc:spChg chg="add del mod">
          <ac:chgData name="axua3602" userId="ace64663-65db-4644-81d9-89e397e50be1" providerId="ADAL" clId="{8F6D5104-37D9-DA49-9FB7-27E99089C3BC}" dt="2018-11-20T05:00:22.707" v="2059" actId="478"/>
          <ac:spMkLst>
            <pc:docMk/>
            <pc:sldMk cId="3322608936" sldId="263"/>
            <ac:spMk id="3" creationId="{17769F40-A148-C941-A50C-26FF6E5A3F8F}"/>
          </ac:spMkLst>
        </pc:spChg>
        <pc:spChg chg="del mod ord">
          <ac:chgData name="axua3602" userId="ace64663-65db-4644-81d9-89e397e50be1" providerId="ADAL" clId="{8F6D5104-37D9-DA49-9FB7-27E99089C3BC}" dt="2018-11-15T07:00:28.759" v="1034" actId="478"/>
          <ac:spMkLst>
            <pc:docMk/>
            <pc:sldMk cId="3322608936" sldId="263"/>
            <ac:spMk id="3" creationId="{56E9C470-5408-1044-8B4C-F358815E7BD2}"/>
          </ac:spMkLst>
        </pc:spChg>
        <pc:spChg chg="add del mod">
          <ac:chgData name="axua3602" userId="ace64663-65db-4644-81d9-89e397e50be1" providerId="ADAL" clId="{8F6D5104-37D9-DA49-9FB7-27E99089C3BC}" dt="2018-11-20T13:15:22.530" v="7780" actId="478"/>
          <ac:spMkLst>
            <pc:docMk/>
            <pc:sldMk cId="3322608936" sldId="263"/>
            <ac:spMk id="3" creationId="{B1FF8673-EE3B-BD41-8FF4-C6902CBE78B5}"/>
          </ac:spMkLst>
        </pc:spChg>
        <pc:spChg chg="add del mod">
          <ac:chgData name="axua3602" userId="ace64663-65db-4644-81d9-89e397e50be1" providerId="ADAL" clId="{8F6D5104-37D9-DA49-9FB7-27E99089C3BC}" dt="2018-11-15T08:33:20.673" v="1647" actId="478"/>
          <ac:spMkLst>
            <pc:docMk/>
            <pc:sldMk cId="3322608936" sldId="263"/>
            <ac:spMk id="3" creationId="{D0E5823B-7C9A-0D45-A5F8-5E645FA0C9B4}"/>
          </ac:spMkLst>
        </pc:spChg>
        <pc:spChg chg="del mod ord">
          <ac:chgData name="axua3602" userId="ace64663-65db-4644-81d9-89e397e50be1" providerId="ADAL" clId="{8F6D5104-37D9-DA49-9FB7-27E99089C3BC}" dt="2018-11-15T07:22:29.118" v="1163" actId="478"/>
          <ac:spMkLst>
            <pc:docMk/>
            <pc:sldMk cId="3322608936" sldId="263"/>
            <ac:spMk id="4" creationId="{BE3B7968-04DD-014F-BAEB-55DE2FAEA7E8}"/>
          </ac:spMkLst>
        </pc:spChg>
        <pc:spChg chg="add">
          <ac:chgData name="axua3602" userId="ace64663-65db-4644-81d9-89e397e50be1" providerId="ADAL" clId="{8F6D5104-37D9-DA49-9FB7-27E99089C3BC}" dt="2018-11-15T07:22:29.903" v="1164"/>
          <ac:spMkLst>
            <pc:docMk/>
            <pc:sldMk cId="3322608936" sldId="263"/>
            <ac:spMk id="6" creationId="{37F63486-7C41-8C4F-A315-50211B164953}"/>
          </ac:spMkLst>
        </pc:spChg>
        <pc:spChg chg="add del mod">
          <ac:chgData name="axua3602" userId="ace64663-65db-4644-81d9-89e397e50be1" providerId="ADAL" clId="{8F6D5104-37D9-DA49-9FB7-27E99089C3BC}" dt="2018-11-15T06:53:42.598" v="938" actId="931"/>
          <ac:spMkLst>
            <pc:docMk/>
            <pc:sldMk cId="3322608936" sldId="263"/>
            <ac:spMk id="6" creationId="{8B8DC73D-AC46-2B4A-80E2-1D331A83E541}"/>
          </ac:spMkLst>
        </pc:spChg>
        <pc:spChg chg="add del">
          <ac:chgData name="axua3602" userId="ace64663-65db-4644-81d9-89e397e50be1" providerId="ADAL" clId="{8F6D5104-37D9-DA49-9FB7-27E99089C3BC}" dt="2018-11-20T13:15:20.376" v="7779" actId="478"/>
          <ac:spMkLst>
            <pc:docMk/>
            <pc:sldMk cId="3322608936" sldId="263"/>
            <ac:spMk id="9" creationId="{7E5FBE59-307E-B549-ACBA-13A7A5170812}"/>
          </ac:spMkLst>
        </pc:spChg>
        <pc:spChg chg="add del mod">
          <ac:chgData name="axua3602" userId="ace64663-65db-4644-81d9-89e397e50be1" providerId="ADAL" clId="{8F6D5104-37D9-DA49-9FB7-27E99089C3BC}" dt="2018-11-15T06:56:14.560" v="985" actId="478"/>
          <ac:spMkLst>
            <pc:docMk/>
            <pc:sldMk cId="3322608936" sldId="263"/>
            <ac:spMk id="10" creationId="{00B4BB74-F79D-5043-9387-DA6B9BBA61A3}"/>
          </ac:spMkLst>
        </pc:spChg>
        <pc:spChg chg="add mod">
          <ac:chgData name="axua3602" userId="ace64663-65db-4644-81d9-89e397e50be1" providerId="ADAL" clId="{8F6D5104-37D9-DA49-9FB7-27E99089C3BC}" dt="2018-11-21T12:15:35.890" v="8141" actId="20577"/>
          <ac:spMkLst>
            <pc:docMk/>
            <pc:sldMk cId="3322608936" sldId="263"/>
            <ac:spMk id="10" creationId="{5FC9F9DD-F855-B649-B465-03BDE31EE220}"/>
          </ac:spMkLst>
        </pc:spChg>
        <pc:spChg chg="add del">
          <ac:chgData name="axua3602" userId="ace64663-65db-4644-81d9-89e397e50be1" providerId="ADAL" clId="{8F6D5104-37D9-DA49-9FB7-27E99089C3BC}" dt="2018-11-20T05:00:19.497" v="2058" actId="478"/>
          <ac:spMkLst>
            <pc:docMk/>
            <pc:sldMk cId="3322608936" sldId="263"/>
            <ac:spMk id="10" creationId="{844063F4-9100-8944-BB83-872388748615}"/>
          </ac:spMkLst>
        </pc:spChg>
        <pc:spChg chg="add del mod">
          <ac:chgData name="axua3602" userId="ace64663-65db-4644-81d9-89e397e50be1" providerId="ADAL" clId="{8F6D5104-37D9-DA49-9FB7-27E99089C3BC}" dt="2018-11-15T06:56:07.958" v="972" actId="478"/>
          <ac:spMkLst>
            <pc:docMk/>
            <pc:sldMk cId="3322608936" sldId="263"/>
            <ac:spMk id="14" creationId="{5D68A6AE-762E-3442-BC66-DC5F2A0B42F8}"/>
          </ac:spMkLst>
        </pc:spChg>
        <pc:spChg chg="add del mod">
          <ac:chgData name="axua3602" userId="ace64663-65db-4644-81d9-89e397e50be1" providerId="ADAL" clId="{8F6D5104-37D9-DA49-9FB7-27E99089C3BC}" dt="2018-11-15T07:06:07.948" v="1037" actId="478"/>
          <ac:spMkLst>
            <pc:docMk/>
            <pc:sldMk cId="3322608936" sldId="263"/>
            <ac:spMk id="18" creationId="{5D49BB33-EEB2-584F-BD2E-9C4158B1FAB8}"/>
          </ac:spMkLst>
        </pc:spChg>
        <pc:spChg chg="add del mod">
          <ac:chgData name="axua3602" userId="ace64663-65db-4644-81d9-89e397e50be1" providerId="ADAL" clId="{8F6D5104-37D9-DA49-9FB7-27E99089C3BC}" dt="2018-11-15T07:06:19.135" v="1040" actId="478"/>
          <ac:spMkLst>
            <pc:docMk/>
            <pc:sldMk cId="3322608936" sldId="263"/>
            <ac:spMk id="20" creationId="{AA8A3951-7839-6B45-BC01-7AA13F6AEFE5}"/>
          </ac:spMkLst>
        </pc:spChg>
        <pc:spChg chg="add del">
          <ac:chgData name="axua3602" userId="ace64663-65db-4644-81d9-89e397e50be1" providerId="ADAL" clId="{8F6D5104-37D9-DA49-9FB7-27E99089C3BC}" dt="2018-11-15T07:00:45.652" v="1036"/>
          <ac:spMkLst>
            <pc:docMk/>
            <pc:sldMk cId="3322608936" sldId="263"/>
            <ac:spMk id="25" creationId="{7EB33259-EE02-8D4C-97C8-2D0EF86059E6}"/>
          </ac:spMkLst>
        </pc:spChg>
        <pc:spChg chg="add del">
          <ac:chgData name="axua3602" userId="ace64663-65db-4644-81d9-89e397e50be1" providerId="ADAL" clId="{8F6D5104-37D9-DA49-9FB7-27E99089C3BC}" dt="2018-11-15T08:33:18.305" v="1646" actId="478"/>
          <ac:spMkLst>
            <pc:docMk/>
            <pc:sldMk cId="3322608936" sldId="263"/>
            <ac:spMk id="26" creationId="{C4CD4642-1246-5446-B1A3-63F5819E4E07}"/>
          </ac:spMkLst>
        </pc:spChg>
        <pc:spChg chg="add">
          <ac:chgData name="axua3602" userId="ace64663-65db-4644-81d9-89e397e50be1" providerId="ADAL" clId="{8F6D5104-37D9-DA49-9FB7-27E99089C3BC}" dt="2018-11-15T07:06:19.936" v="1041"/>
          <ac:spMkLst>
            <pc:docMk/>
            <pc:sldMk cId="3322608936" sldId="263"/>
            <ac:spMk id="29" creationId="{E1677D0C-BF6E-3749-8AAC-C378C40ADDAF}"/>
          </ac:spMkLst>
        </pc:spChg>
        <pc:spChg chg="del">
          <ac:chgData name="axua3602" userId="ace64663-65db-4644-81d9-89e397e50be1" providerId="ADAL" clId="{8F6D5104-37D9-DA49-9FB7-27E99089C3BC}" dt="2018-11-15T06:53:54.253" v="941" actId="26606"/>
          <ac:spMkLst>
            <pc:docMk/>
            <pc:sldMk cId="3322608936" sldId="263"/>
            <ac:spMk id="59" creationId="{CF62D2A7-8207-488C-9F46-316BA81A16C8}"/>
          </ac:spMkLst>
        </pc:spChg>
        <pc:spChg chg="add del">
          <ac:chgData name="axua3602" userId="ace64663-65db-4644-81d9-89e397e50be1" providerId="ADAL" clId="{8F6D5104-37D9-DA49-9FB7-27E99089C3BC}" dt="2018-11-15T06:56:29.148" v="986" actId="26606"/>
          <ac:spMkLst>
            <pc:docMk/>
            <pc:sldMk cId="3322608936" sldId="263"/>
            <ac:spMk id="64" creationId="{CF62D2A7-8207-488C-9F46-316BA81A16C8}"/>
          </ac:spMkLst>
        </pc:spChg>
        <pc:spChg chg="add del">
          <ac:chgData name="axua3602" userId="ace64663-65db-4644-81d9-89e397e50be1" providerId="ADAL" clId="{8F6D5104-37D9-DA49-9FB7-27E99089C3BC}" dt="2018-11-15T06:58:05.020" v="1000" actId="26606"/>
          <ac:spMkLst>
            <pc:docMk/>
            <pc:sldMk cId="3322608936" sldId="263"/>
            <ac:spMk id="66" creationId="{CF62D2A7-8207-488C-9F46-316BA81A16C8}"/>
          </ac:spMkLst>
        </pc:spChg>
        <pc:spChg chg="add del">
          <ac:chgData name="axua3602" userId="ace64663-65db-4644-81d9-89e397e50be1" providerId="ADAL" clId="{8F6D5104-37D9-DA49-9FB7-27E99089C3BC}" dt="2018-11-15T06:56:05.735" v="969" actId="26606"/>
          <ac:spMkLst>
            <pc:docMk/>
            <pc:sldMk cId="3322608936" sldId="263"/>
            <ac:spMk id="69" creationId="{4F74D28C-3268-4E35-8EE1-D92CB4A85A7D}"/>
          </ac:spMkLst>
        </pc:spChg>
        <pc:spChg chg="add del">
          <ac:chgData name="axua3602" userId="ace64663-65db-4644-81d9-89e397e50be1" providerId="ADAL" clId="{8F6D5104-37D9-DA49-9FB7-27E99089C3BC}" dt="2018-11-15T07:14:57.833" v="1107"/>
          <ac:spMkLst>
            <pc:docMk/>
            <pc:sldMk cId="3322608936" sldId="263"/>
            <ac:spMk id="71" creationId="{CF62D2A7-8207-488C-9F46-316BA81A16C8}"/>
          </ac:spMkLst>
        </pc:spChg>
        <pc:picChg chg="add del mod modCrop">
          <ac:chgData name="axua3602" userId="ace64663-65db-4644-81d9-89e397e50be1" providerId="ADAL" clId="{8F6D5104-37D9-DA49-9FB7-27E99089C3BC}" dt="2018-11-15T06:59:17.560" v="1019" actId="18131"/>
          <ac:picMkLst>
            <pc:docMk/>
            <pc:sldMk cId="3322608936" sldId="263"/>
            <ac:picMk id="8" creationId="{2BA6FB7A-DECA-604F-95CE-9531DE5A118E}"/>
          </ac:picMkLst>
        </pc:picChg>
        <pc:picChg chg="add del mod modCrop">
          <ac:chgData name="axua3602" userId="ace64663-65db-4644-81d9-89e397e50be1" providerId="ADAL" clId="{8F6D5104-37D9-DA49-9FB7-27E99089C3BC}" dt="2018-11-15T06:56:14.054" v="984" actId="931"/>
          <ac:picMkLst>
            <pc:docMk/>
            <pc:sldMk cId="3322608936" sldId="263"/>
            <ac:picMk id="12" creationId="{5EF142CF-B5D6-BD4E-8394-C21489FE9576}"/>
          </ac:picMkLst>
        </pc:picChg>
        <pc:picChg chg="add del mod">
          <ac:chgData name="axua3602" userId="ace64663-65db-4644-81d9-89e397e50be1" providerId="ADAL" clId="{8F6D5104-37D9-DA49-9FB7-27E99089C3BC}" dt="2018-11-15T06:56:07.235" v="971" actId="931"/>
          <ac:picMkLst>
            <pc:docMk/>
            <pc:sldMk cId="3322608936" sldId="263"/>
            <ac:picMk id="16" creationId="{F9B0A5B2-F31C-184F-A24E-820722D6791E}"/>
          </ac:picMkLst>
        </pc:picChg>
        <pc:picChg chg="del">
          <ac:chgData name="axua3602" userId="ace64663-65db-4644-81d9-89e397e50be1" providerId="ADAL" clId="{8F6D5104-37D9-DA49-9FB7-27E99089C3BC}" dt="2018-11-15T06:53:35.643" v="937" actId="478"/>
          <ac:picMkLst>
            <pc:docMk/>
            <pc:sldMk cId="3322608936" sldId="263"/>
            <ac:picMk id="56" creationId="{ADC4C1AF-ED1F-A646-9D09-7D0CD92671D5}"/>
          </ac:picMkLst>
        </pc:picChg>
        <pc:cxnChg chg="add">
          <ac:chgData name="axua3602" userId="ace64663-65db-4644-81d9-89e397e50be1" providerId="ADAL" clId="{8F6D5104-37D9-DA49-9FB7-27E99089C3BC}" dt="2018-11-15T07:32:46.656" v="1250"/>
          <ac:cxnSpMkLst>
            <pc:docMk/>
            <pc:sldMk cId="3322608936" sldId="263"/>
            <ac:cxnSpMk id="7" creationId="{0A32F771-EF83-2544-9531-E468D5A6DDDF}"/>
          </ac:cxnSpMkLst>
        </pc:cxnChg>
      </pc:sldChg>
      <pc:sldChg chg="addSp delSp modSp add delDesignElem modNotesTx">
        <pc:chgData name="axua3602" userId="ace64663-65db-4644-81d9-89e397e50be1" providerId="ADAL" clId="{8F6D5104-37D9-DA49-9FB7-27E99089C3BC}" dt="2018-11-22T00:29:58.028" v="8287" actId="20577"/>
        <pc:sldMkLst>
          <pc:docMk/>
          <pc:sldMk cId="2984866389" sldId="264"/>
        </pc:sldMkLst>
        <pc:spChg chg="add del mod">
          <ac:chgData name="axua3602" userId="ace64663-65db-4644-81d9-89e397e50be1" providerId="ADAL" clId="{8F6D5104-37D9-DA49-9FB7-27E99089C3BC}" dt="2018-11-15T08:33:49.168" v="1657" actId="478"/>
          <ac:spMkLst>
            <pc:docMk/>
            <pc:sldMk cId="2984866389" sldId="264"/>
            <ac:spMk id="3" creationId="{21B22BDD-B1E2-D243-A7CA-90CCA866A347}"/>
          </ac:spMkLst>
        </pc:spChg>
        <pc:spChg chg="add del mod">
          <ac:chgData name="axua3602" userId="ace64663-65db-4644-81d9-89e397e50be1" providerId="ADAL" clId="{8F6D5104-37D9-DA49-9FB7-27E99089C3BC}" dt="2018-11-15T07:07:38.713" v="1050" actId="931"/>
          <ac:spMkLst>
            <pc:docMk/>
            <pc:sldMk cId="2984866389" sldId="264"/>
            <ac:spMk id="3" creationId="{363689AA-A149-0749-A373-98638E03B5AD}"/>
          </ac:spMkLst>
        </pc:spChg>
        <pc:spChg chg="add del mod">
          <ac:chgData name="axua3602" userId="ace64663-65db-4644-81d9-89e397e50be1" providerId="ADAL" clId="{8F6D5104-37D9-DA49-9FB7-27E99089C3BC}" dt="2018-11-20T13:15:43.072" v="7789" actId="478"/>
          <ac:spMkLst>
            <pc:docMk/>
            <pc:sldMk cId="2984866389" sldId="264"/>
            <ac:spMk id="3" creationId="{5017CEFE-82D9-AC4C-B2D6-FB596C1ECA5F}"/>
          </ac:spMkLst>
        </pc:spChg>
        <pc:spChg chg="add del mod">
          <ac:chgData name="axua3602" userId="ace64663-65db-4644-81d9-89e397e50be1" providerId="ADAL" clId="{8F6D5104-37D9-DA49-9FB7-27E99089C3BC}" dt="2018-11-20T05:00:38.580" v="2067" actId="478"/>
          <ac:spMkLst>
            <pc:docMk/>
            <pc:sldMk cId="2984866389" sldId="264"/>
            <ac:spMk id="3" creationId="{EF5D7F16-9C44-0B44-81CA-F1D4BF83F6EC}"/>
          </ac:spMkLst>
        </pc:spChg>
        <pc:spChg chg="del ord">
          <ac:chgData name="axua3602" userId="ace64663-65db-4644-81d9-89e397e50be1" providerId="ADAL" clId="{8F6D5104-37D9-DA49-9FB7-27E99089C3BC}" dt="2018-11-15T07:22:36.085" v="1167" actId="478"/>
          <ac:spMkLst>
            <pc:docMk/>
            <pc:sldMk cId="2984866389" sldId="264"/>
            <ac:spMk id="4" creationId="{BE3B7968-04DD-014F-BAEB-55DE2FAEA7E8}"/>
          </ac:spMkLst>
        </pc:spChg>
        <pc:spChg chg="add">
          <ac:chgData name="axua3602" userId="ace64663-65db-4644-81d9-89e397e50be1" providerId="ADAL" clId="{8F6D5104-37D9-DA49-9FB7-27E99089C3BC}" dt="2018-11-15T07:22:36.755" v="1168"/>
          <ac:spMkLst>
            <pc:docMk/>
            <pc:sldMk cId="2984866389" sldId="264"/>
            <ac:spMk id="6" creationId="{AC8A8416-6333-D74C-AB32-22E915AF4B06}"/>
          </ac:spMkLst>
        </pc:spChg>
        <pc:spChg chg="add del">
          <ac:chgData name="axua3602" userId="ace64663-65db-4644-81d9-89e397e50be1" providerId="ADAL" clId="{8F6D5104-37D9-DA49-9FB7-27E99089C3BC}" dt="2018-11-20T05:00:36.350" v="2066"/>
          <ac:spMkLst>
            <pc:docMk/>
            <pc:sldMk cId="2984866389" sldId="264"/>
            <ac:spMk id="10" creationId="{6157C613-D89D-D543-9060-F07E2F8B0909}"/>
          </ac:spMkLst>
        </pc:spChg>
        <pc:spChg chg="add mod">
          <ac:chgData name="axua3602" userId="ace64663-65db-4644-81d9-89e397e50be1" providerId="ADAL" clId="{8F6D5104-37D9-DA49-9FB7-27E99089C3BC}" dt="2018-11-21T12:15:42.388" v="8143" actId="20577"/>
          <ac:spMkLst>
            <pc:docMk/>
            <pc:sldMk cId="2984866389" sldId="264"/>
            <ac:spMk id="10" creationId="{EC0D0D82-1D5D-354D-A8AD-39DF878DAFD1}"/>
          </ac:spMkLst>
        </pc:spChg>
        <pc:spChg chg="add del">
          <ac:chgData name="axua3602" userId="ace64663-65db-4644-81d9-89e397e50be1" providerId="ADAL" clId="{8F6D5104-37D9-DA49-9FB7-27E99089C3BC}" dt="2018-11-15T08:33:46.413" v="1656"/>
          <ac:spMkLst>
            <pc:docMk/>
            <pc:sldMk cId="2984866389" sldId="264"/>
            <ac:spMk id="10" creationId="{F82D5BE6-937F-664B-9E24-B2E188298B14}"/>
          </ac:spMkLst>
        </pc:spChg>
        <pc:spChg chg="add del mod">
          <ac:chgData name="axua3602" userId="ace64663-65db-4644-81d9-89e397e50be1" providerId="ADAL" clId="{8F6D5104-37D9-DA49-9FB7-27E99089C3BC}" dt="2018-11-15T07:09:17.570" v="1058" actId="478"/>
          <ac:spMkLst>
            <pc:docMk/>
            <pc:sldMk cId="2984866389" sldId="264"/>
            <ac:spMk id="11" creationId="{3A99B720-D037-6A41-A2ED-B6E774B241DF}"/>
          </ac:spMkLst>
        </pc:spChg>
        <pc:spChg chg="add del">
          <ac:chgData name="axua3602" userId="ace64663-65db-4644-81d9-89e397e50be1" providerId="ADAL" clId="{8F6D5104-37D9-DA49-9FB7-27E99089C3BC}" dt="2018-11-20T05:00:34.383" v="2064" actId="478"/>
          <ac:spMkLst>
            <pc:docMk/>
            <pc:sldMk cId="2984866389" sldId="264"/>
            <ac:spMk id="11" creationId="{402DBB2E-A473-4E48-A4E3-F7D3CBDAFD7B}"/>
          </ac:spMkLst>
        </pc:spChg>
        <pc:spChg chg="add del">
          <ac:chgData name="axua3602" userId="ace64663-65db-4644-81d9-89e397e50be1" providerId="ADAL" clId="{8F6D5104-37D9-DA49-9FB7-27E99089C3BC}" dt="2018-11-20T13:15:41.606" v="7788" actId="478"/>
          <ac:spMkLst>
            <pc:docMk/>
            <pc:sldMk cId="2984866389" sldId="264"/>
            <ac:spMk id="12" creationId="{A0C3656A-8B0E-164E-912A-B576FAB6BBCF}"/>
          </ac:spMkLst>
        </pc:spChg>
        <pc:spChg chg="add del mod">
          <ac:chgData name="axua3602" userId="ace64663-65db-4644-81d9-89e397e50be1" providerId="ADAL" clId="{8F6D5104-37D9-DA49-9FB7-27E99089C3BC}" dt="2018-11-15T07:09:25.485" v="1061" actId="478"/>
          <ac:spMkLst>
            <pc:docMk/>
            <pc:sldMk cId="2984866389" sldId="264"/>
            <ac:spMk id="13" creationId="{C0BA3713-6FF2-4E45-9557-833241EE9ADE}"/>
          </ac:spMkLst>
        </pc:spChg>
        <pc:spChg chg="add">
          <ac:chgData name="axua3602" userId="ace64663-65db-4644-81d9-89e397e50be1" providerId="ADAL" clId="{8F6D5104-37D9-DA49-9FB7-27E99089C3BC}" dt="2018-11-15T07:09:18.869" v="1059"/>
          <ac:spMkLst>
            <pc:docMk/>
            <pc:sldMk cId="2984866389" sldId="264"/>
            <ac:spMk id="16" creationId="{8A0AA67E-B4AA-6A41-A396-344E1A81CB62}"/>
          </ac:spMkLst>
        </pc:spChg>
        <pc:spChg chg="add del">
          <ac:chgData name="axua3602" userId="ace64663-65db-4644-81d9-89e397e50be1" providerId="ADAL" clId="{8F6D5104-37D9-DA49-9FB7-27E99089C3BC}" dt="2018-11-15T08:33:44.800" v="1654" actId="478"/>
          <ac:spMkLst>
            <pc:docMk/>
            <pc:sldMk cId="2984866389" sldId="264"/>
            <ac:spMk id="19" creationId="{69C9E8B7-1868-EF48-BDA9-1A099467B821}"/>
          </ac:spMkLst>
        </pc:spChg>
        <pc:spChg chg="del mod ord">
          <ac:chgData name="axua3602" userId="ace64663-65db-4644-81d9-89e397e50be1" providerId="ADAL" clId="{8F6D5104-37D9-DA49-9FB7-27E99089C3BC}" dt="2018-11-15T07:09:21.505" v="1060" actId="478"/>
          <ac:spMkLst>
            <pc:docMk/>
            <pc:sldMk cId="2984866389" sldId="264"/>
            <ac:spMk id="26" creationId="{C4CD4642-1246-5446-B1A3-63F5819E4E07}"/>
          </ac:spMkLst>
        </pc:spChg>
        <pc:spChg chg="del mod">
          <ac:chgData name="axua3602" userId="ace64663-65db-4644-81d9-89e397e50be1" providerId="ADAL" clId="{8F6D5104-37D9-DA49-9FB7-27E99089C3BC}" dt="2018-11-15T07:09:13.456" v="1057" actId="478"/>
          <ac:spMkLst>
            <pc:docMk/>
            <pc:sldMk cId="2984866389" sldId="264"/>
            <ac:spMk id="29" creationId="{E1677D0C-BF6E-3749-8AAC-C378C40ADDAF}"/>
          </ac:spMkLst>
        </pc:spChg>
        <pc:spChg chg="del">
          <ac:chgData name="axua3602" userId="ace64663-65db-4644-81d9-89e397e50be1" providerId="ADAL" clId="{8F6D5104-37D9-DA49-9FB7-27E99089C3BC}" dt="2018-11-15T07:08:12.651" v="1053" actId="26606"/>
          <ac:spMkLst>
            <pc:docMk/>
            <pc:sldMk cId="2984866389" sldId="264"/>
            <ac:spMk id="71" creationId="{CF62D2A7-8207-488C-9F46-316BA81A16C8}"/>
          </ac:spMkLst>
        </pc:spChg>
        <pc:spChg chg="add del">
          <ac:chgData name="axua3602" userId="ace64663-65db-4644-81d9-89e397e50be1" providerId="ADAL" clId="{8F6D5104-37D9-DA49-9FB7-27E99089C3BC}" dt="2018-11-15T07:14:57.833" v="1107"/>
          <ac:spMkLst>
            <pc:docMk/>
            <pc:sldMk cId="2984866389" sldId="264"/>
            <ac:spMk id="76" creationId="{CF62D2A7-8207-488C-9F46-316BA81A16C8}"/>
          </ac:spMkLst>
        </pc:spChg>
        <pc:picChg chg="add del mod">
          <ac:chgData name="axua3602" userId="ace64663-65db-4644-81d9-89e397e50be1" providerId="ADAL" clId="{8F6D5104-37D9-DA49-9FB7-27E99089C3BC}" dt="2018-11-15T07:07:33.922" v="1049" actId="931"/>
          <ac:picMkLst>
            <pc:docMk/>
            <pc:sldMk cId="2984866389" sldId="264"/>
            <ac:picMk id="6" creationId="{82EB3F33-877F-3444-BE33-050FE88E03AF}"/>
          </ac:picMkLst>
        </pc:picChg>
        <pc:picChg chg="del">
          <ac:chgData name="axua3602" userId="ace64663-65db-4644-81d9-89e397e50be1" providerId="ADAL" clId="{8F6D5104-37D9-DA49-9FB7-27E99089C3BC}" dt="2018-11-15T07:07:24.115" v="1044" actId="478"/>
          <ac:picMkLst>
            <pc:docMk/>
            <pc:sldMk cId="2984866389" sldId="264"/>
            <ac:picMk id="8" creationId="{2BA6FB7A-DECA-604F-95CE-9531DE5A118E}"/>
          </ac:picMkLst>
        </pc:picChg>
        <pc:picChg chg="add mod modCrop">
          <ac:chgData name="axua3602" userId="ace64663-65db-4644-81d9-89e397e50be1" providerId="ADAL" clId="{8F6D5104-37D9-DA49-9FB7-27E99089C3BC}" dt="2018-11-15T07:08:26.580" v="1056" actId="1076"/>
          <ac:picMkLst>
            <pc:docMk/>
            <pc:sldMk cId="2984866389" sldId="264"/>
            <ac:picMk id="9" creationId="{51EA30E8-23A8-BF47-96EA-142D88CEFDCA}"/>
          </ac:picMkLst>
        </pc:picChg>
        <pc:cxnChg chg="add">
          <ac:chgData name="axua3602" userId="ace64663-65db-4644-81d9-89e397e50be1" providerId="ADAL" clId="{8F6D5104-37D9-DA49-9FB7-27E99089C3BC}" dt="2018-11-15T07:32:51.166" v="1252"/>
          <ac:cxnSpMkLst>
            <pc:docMk/>
            <pc:sldMk cId="2984866389" sldId="264"/>
            <ac:cxnSpMk id="7" creationId="{FD7E6366-B3FC-BB49-9F00-FCF49AE26EBD}"/>
          </ac:cxnSpMkLst>
        </pc:cxnChg>
      </pc:sldChg>
      <pc:sldChg chg="addSp delSp modSp add delDesignElem modNotesTx">
        <pc:chgData name="axua3602" userId="ace64663-65db-4644-81d9-89e397e50be1" providerId="ADAL" clId="{8F6D5104-37D9-DA49-9FB7-27E99089C3BC}" dt="2018-11-22T00:29:17.217" v="8284" actId="20577"/>
        <pc:sldMkLst>
          <pc:docMk/>
          <pc:sldMk cId="2413176781" sldId="265"/>
        </pc:sldMkLst>
        <pc:spChg chg="add del mod">
          <ac:chgData name="axua3602" userId="ace64663-65db-4644-81d9-89e397e50be1" providerId="ADAL" clId="{8F6D5104-37D9-DA49-9FB7-27E99089C3BC}" dt="2018-11-15T07:09:59.112" v="1065" actId="931"/>
          <ac:spMkLst>
            <pc:docMk/>
            <pc:sldMk cId="2413176781" sldId="265"/>
            <ac:spMk id="3" creationId="{02DD81BD-9156-6846-BAB3-F6C1CF28EAA8}"/>
          </ac:spMkLst>
        </pc:spChg>
        <pc:spChg chg="add del mod">
          <ac:chgData name="axua3602" userId="ace64663-65db-4644-81d9-89e397e50be1" providerId="ADAL" clId="{8F6D5104-37D9-DA49-9FB7-27E99089C3BC}" dt="2018-11-15T08:33:31.489" v="1652" actId="478"/>
          <ac:spMkLst>
            <pc:docMk/>
            <pc:sldMk cId="2413176781" sldId="265"/>
            <ac:spMk id="3" creationId="{81DB617C-2184-0444-9C95-06840C981552}"/>
          </ac:spMkLst>
        </pc:spChg>
        <pc:spChg chg="add del mod">
          <ac:chgData name="axua3602" userId="ace64663-65db-4644-81d9-89e397e50be1" providerId="ADAL" clId="{8F6D5104-37D9-DA49-9FB7-27E99089C3BC}" dt="2018-11-20T13:15:32.899" v="7786" actId="478"/>
          <ac:spMkLst>
            <pc:docMk/>
            <pc:sldMk cId="2413176781" sldId="265"/>
            <ac:spMk id="3" creationId="{A308F760-46C5-9C4D-B594-B25BC0B806E1}"/>
          </ac:spMkLst>
        </pc:spChg>
        <pc:spChg chg="add del mod">
          <ac:chgData name="axua3602" userId="ace64663-65db-4644-81d9-89e397e50be1" providerId="ADAL" clId="{8F6D5104-37D9-DA49-9FB7-27E99089C3BC}" dt="2018-11-20T05:00:29.733" v="2062" actId="478"/>
          <ac:spMkLst>
            <pc:docMk/>
            <pc:sldMk cId="2413176781" sldId="265"/>
            <ac:spMk id="3" creationId="{ED70A05B-2D94-4842-86E1-7DC34BF2D357}"/>
          </ac:spMkLst>
        </pc:spChg>
        <pc:spChg chg="del mod ord">
          <ac:chgData name="axua3602" userId="ace64663-65db-4644-81d9-89e397e50be1" providerId="ADAL" clId="{8F6D5104-37D9-DA49-9FB7-27E99089C3BC}" dt="2018-11-15T07:22:32.819" v="1165" actId="478"/>
          <ac:spMkLst>
            <pc:docMk/>
            <pc:sldMk cId="2413176781" sldId="265"/>
            <ac:spMk id="4" creationId="{BE3B7968-04DD-014F-BAEB-55DE2FAEA7E8}"/>
          </ac:spMkLst>
        </pc:spChg>
        <pc:spChg chg="add">
          <ac:chgData name="axua3602" userId="ace64663-65db-4644-81d9-89e397e50be1" providerId="ADAL" clId="{8F6D5104-37D9-DA49-9FB7-27E99089C3BC}" dt="2018-11-15T07:22:33.474" v="1166"/>
          <ac:spMkLst>
            <pc:docMk/>
            <pc:sldMk cId="2413176781" sldId="265"/>
            <ac:spMk id="7" creationId="{6821A848-9026-5A49-ABFA-27B7FF43ADA4}"/>
          </ac:spMkLst>
        </pc:spChg>
        <pc:spChg chg="add del mod">
          <ac:chgData name="axua3602" userId="ace64663-65db-4644-81d9-89e397e50be1" providerId="ADAL" clId="{8F6D5104-37D9-DA49-9FB7-27E99089C3BC}" dt="2018-11-15T07:11:30.304" v="1080" actId="478"/>
          <ac:spMkLst>
            <pc:docMk/>
            <pc:sldMk cId="2413176781" sldId="265"/>
            <ac:spMk id="9" creationId="{263955D5-8353-0944-A2DE-780FEE4B5287}"/>
          </ac:spMkLst>
        </pc:spChg>
        <pc:spChg chg="add del">
          <ac:chgData name="axua3602" userId="ace64663-65db-4644-81d9-89e397e50be1" providerId="ADAL" clId="{8F6D5104-37D9-DA49-9FB7-27E99089C3BC}" dt="2018-11-20T13:15:27.549" v="7782" actId="478"/>
          <ac:spMkLst>
            <pc:docMk/>
            <pc:sldMk cId="2413176781" sldId="265"/>
            <ac:spMk id="9" creationId="{CA389E11-60FE-9D49-BA0B-9768A5E2137B}"/>
          </ac:spMkLst>
        </pc:spChg>
        <pc:spChg chg="add del">
          <ac:chgData name="axua3602" userId="ace64663-65db-4644-81d9-89e397e50be1" providerId="ADAL" clId="{8F6D5104-37D9-DA49-9FB7-27E99089C3BC}" dt="2018-11-20T13:15:29.426" v="7784"/>
          <ac:spMkLst>
            <pc:docMk/>
            <pc:sldMk cId="2413176781" sldId="265"/>
            <ac:spMk id="10" creationId="{BD4BEEA8-3E3F-1E47-A3EB-35C56B0A27D7}"/>
          </ac:spMkLst>
        </pc:spChg>
        <pc:spChg chg="add del">
          <ac:chgData name="axua3602" userId="ace64663-65db-4644-81d9-89e397e50be1" providerId="ADAL" clId="{8F6D5104-37D9-DA49-9FB7-27E99089C3BC}" dt="2018-11-20T05:00:27.548" v="2061" actId="478"/>
          <ac:spMkLst>
            <pc:docMk/>
            <pc:sldMk cId="2413176781" sldId="265"/>
            <ac:spMk id="10" creationId="{BE71A18A-DEE8-1D40-A460-3EB72F88BED8}"/>
          </ac:spMkLst>
        </pc:spChg>
        <pc:spChg chg="add del mod">
          <ac:chgData name="axua3602" userId="ace64663-65db-4644-81d9-89e397e50be1" providerId="ADAL" clId="{8F6D5104-37D9-DA49-9FB7-27E99089C3BC}" dt="2018-11-15T07:11:37.513" v="1082" actId="478"/>
          <ac:spMkLst>
            <pc:docMk/>
            <pc:sldMk cId="2413176781" sldId="265"/>
            <ac:spMk id="11" creationId="{73E60C7D-E0AC-1540-A28F-16F6C63B85BF}"/>
          </ac:spMkLst>
        </pc:spChg>
        <pc:spChg chg="add mod">
          <ac:chgData name="axua3602" userId="ace64663-65db-4644-81d9-89e397e50be1" providerId="ADAL" clId="{8F6D5104-37D9-DA49-9FB7-27E99089C3BC}" dt="2018-11-21T12:15:38.975" v="8142" actId="20577"/>
          <ac:spMkLst>
            <pc:docMk/>
            <pc:sldMk cId="2413176781" sldId="265"/>
            <ac:spMk id="11" creationId="{8B013053-8B0F-9C41-A49D-458485372806}"/>
          </ac:spMkLst>
        </pc:spChg>
        <pc:spChg chg="add">
          <ac:chgData name="axua3602" userId="ace64663-65db-4644-81d9-89e397e50be1" providerId="ADAL" clId="{8F6D5104-37D9-DA49-9FB7-27E99089C3BC}" dt="2018-11-15T07:11:43.385" v="1083"/>
          <ac:spMkLst>
            <pc:docMk/>
            <pc:sldMk cId="2413176781" sldId="265"/>
            <ac:spMk id="16" creationId="{229D4D3C-0F1B-D04E-B855-048E6F76A597}"/>
          </ac:spMkLst>
        </pc:spChg>
        <pc:spChg chg="add del mod">
          <ac:chgData name="axua3602" userId="ace64663-65db-4644-81d9-89e397e50be1" providerId="ADAL" clId="{8F6D5104-37D9-DA49-9FB7-27E99089C3BC}" dt="2018-11-15T08:33:28.925" v="1651" actId="478"/>
          <ac:spMkLst>
            <pc:docMk/>
            <pc:sldMk cId="2413176781" sldId="265"/>
            <ac:spMk id="17" creationId="{7629642A-B927-564A-9C00-4178A11DEEFF}"/>
          </ac:spMkLst>
        </pc:spChg>
        <pc:spChg chg="del mod ord">
          <ac:chgData name="axua3602" userId="ace64663-65db-4644-81d9-89e397e50be1" providerId="ADAL" clId="{8F6D5104-37D9-DA49-9FB7-27E99089C3BC}" dt="2018-11-15T07:11:33.436" v="1081" actId="478"/>
          <ac:spMkLst>
            <pc:docMk/>
            <pc:sldMk cId="2413176781" sldId="265"/>
            <ac:spMk id="26" creationId="{C4CD4642-1246-5446-B1A3-63F5819E4E07}"/>
          </ac:spMkLst>
        </pc:spChg>
        <pc:spChg chg="del mod">
          <ac:chgData name="axua3602" userId="ace64663-65db-4644-81d9-89e397e50be1" providerId="ADAL" clId="{8F6D5104-37D9-DA49-9FB7-27E99089C3BC}" dt="2018-11-15T07:11:27.770" v="1079" actId="478"/>
          <ac:spMkLst>
            <pc:docMk/>
            <pc:sldMk cId="2413176781" sldId="265"/>
            <ac:spMk id="29" creationId="{E1677D0C-BF6E-3749-8AAC-C378C40ADDAF}"/>
          </ac:spMkLst>
        </pc:spChg>
        <pc:spChg chg="del">
          <ac:chgData name="axua3602" userId="ace64663-65db-4644-81d9-89e397e50be1" providerId="ADAL" clId="{8F6D5104-37D9-DA49-9FB7-27E99089C3BC}" dt="2018-11-15T07:10:01.776" v="1066" actId="26606"/>
          <ac:spMkLst>
            <pc:docMk/>
            <pc:sldMk cId="2413176781" sldId="265"/>
            <ac:spMk id="71" creationId="{CF62D2A7-8207-488C-9F46-316BA81A16C8}"/>
          </ac:spMkLst>
        </pc:spChg>
        <pc:spChg chg="add del">
          <ac:chgData name="axua3602" userId="ace64663-65db-4644-81d9-89e397e50be1" providerId="ADAL" clId="{8F6D5104-37D9-DA49-9FB7-27E99089C3BC}" dt="2018-11-15T07:14:57.833" v="1107"/>
          <ac:spMkLst>
            <pc:docMk/>
            <pc:sldMk cId="2413176781" sldId="265"/>
            <ac:spMk id="76" creationId="{CF62D2A7-8207-488C-9F46-316BA81A16C8}"/>
          </ac:spMkLst>
        </pc:spChg>
        <pc:picChg chg="add mod modCrop">
          <ac:chgData name="axua3602" userId="ace64663-65db-4644-81d9-89e397e50be1" providerId="ADAL" clId="{8F6D5104-37D9-DA49-9FB7-27E99089C3BC}" dt="2018-11-15T07:10:50.520" v="1078" actId="18131"/>
          <ac:picMkLst>
            <pc:docMk/>
            <pc:sldMk cId="2413176781" sldId="265"/>
            <ac:picMk id="6" creationId="{0A23D04B-DB43-B141-ABFE-37EF856E2F3B}"/>
          </ac:picMkLst>
        </pc:picChg>
        <pc:picChg chg="del">
          <ac:chgData name="axua3602" userId="ace64663-65db-4644-81d9-89e397e50be1" providerId="ADAL" clId="{8F6D5104-37D9-DA49-9FB7-27E99089C3BC}" dt="2018-11-15T07:09:54.990" v="1064" actId="478"/>
          <ac:picMkLst>
            <pc:docMk/>
            <pc:sldMk cId="2413176781" sldId="265"/>
            <ac:picMk id="8" creationId="{2BA6FB7A-DECA-604F-95CE-9531DE5A118E}"/>
          </ac:picMkLst>
        </pc:picChg>
        <pc:cxnChg chg="add">
          <ac:chgData name="axua3602" userId="ace64663-65db-4644-81d9-89e397e50be1" providerId="ADAL" clId="{8F6D5104-37D9-DA49-9FB7-27E99089C3BC}" dt="2018-11-15T07:32:48.848" v="1251"/>
          <ac:cxnSpMkLst>
            <pc:docMk/>
            <pc:sldMk cId="2413176781" sldId="265"/>
            <ac:cxnSpMk id="8" creationId="{7BE501D1-CFFC-DC4B-A532-846EF1508655}"/>
          </ac:cxnSpMkLst>
        </pc:cxnChg>
      </pc:sldChg>
      <pc:sldChg chg="modSp add modNotesTx">
        <pc:chgData name="axua3602" userId="ace64663-65db-4644-81d9-89e397e50be1" providerId="ADAL" clId="{8F6D5104-37D9-DA49-9FB7-27E99089C3BC}" dt="2018-11-22T00:31:49.271" v="8299" actId="20577"/>
        <pc:sldMkLst>
          <pc:docMk/>
          <pc:sldMk cId="3843209992" sldId="266"/>
        </pc:sldMkLst>
        <pc:spChg chg="mod">
          <ac:chgData name="axua3602" userId="ace64663-65db-4644-81d9-89e397e50be1" providerId="ADAL" clId="{8F6D5104-37D9-DA49-9FB7-27E99089C3BC}" dt="2018-11-15T07:31:49.144" v="1241" actId="207"/>
          <ac:spMkLst>
            <pc:docMk/>
            <pc:sldMk cId="3843209992" sldId="266"/>
            <ac:spMk id="2" creationId="{F06C1DB3-4A6A-C54E-A1C0-BD5E95F6402F}"/>
          </ac:spMkLst>
        </pc:spChg>
        <pc:spChg chg="mod">
          <ac:chgData name="axua3602" userId="ace64663-65db-4644-81d9-89e397e50be1" providerId="ADAL" clId="{8F6D5104-37D9-DA49-9FB7-27E99089C3BC}" dt="2018-11-20T07:57:23.142" v="6159" actId="20577"/>
          <ac:spMkLst>
            <pc:docMk/>
            <pc:sldMk cId="3843209992" sldId="266"/>
            <ac:spMk id="3" creationId="{2FB42682-1B1F-0943-9B06-3FFB5A004250}"/>
          </ac:spMkLst>
        </pc:spChg>
      </pc:sldChg>
      <pc:sldChg chg="modSp modNotesTx">
        <pc:chgData name="axua3602" userId="ace64663-65db-4644-81d9-89e397e50be1" providerId="ADAL" clId="{8F6D5104-37D9-DA49-9FB7-27E99089C3BC}" dt="2018-11-22T00:20:08.589" v="8273" actId="20577"/>
        <pc:sldMkLst>
          <pc:docMk/>
          <pc:sldMk cId="3203213437" sldId="270"/>
        </pc:sldMkLst>
        <pc:spChg chg="mod">
          <ac:chgData name="axua3602" userId="ace64663-65db-4644-81d9-89e397e50be1" providerId="ADAL" clId="{8F6D5104-37D9-DA49-9FB7-27E99089C3BC}" dt="2018-11-20T08:11:15.453" v="6985" actId="20577"/>
          <ac:spMkLst>
            <pc:docMk/>
            <pc:sldMk cId="3203213437" sldId="270"/>
            <ac:spMk id="2" creationId="{F06C1DB3-4A6A-C54E-A1C0-BD5E95F6402F}"/>
          </ac:spMkLst>
        </pc:spChg>
        <pc:spChg chg="mod">
          <ac:chgData name="axua3602" userId="ace64663-65db-4644-81d9-89e397e50be1" providerId="ADAL" clId="{8F6D5104-37D9-DA49-9FB7-27E99089C3BC}" dt="2018-11-22T00:20:08.589" v="8273" actId="20577"/>
          <ac:spMkLst>
            <pc:docMk/>
            <pc:sldMk cId="3203213437" sldId="270"/>
            <ac:spMk id="3" creationId="{2FB42682-1B1F-0943-9B06-3FFB5A004250}"/>
          </ac:spMkLst>
        </pc:spChg>
      </pc:sldChg>
      <pc:sldChg chg="addSp delSp modSp add delAnim modAnim modNotesTx">
        <pc:chgData name="axua3602" userId="ace64663-65db-4644-81d9-89e397e50be1" providerId="ADAL" clId="{8F6D5104-37D9-DA49-9FB7-27E99089C3BC}" dt="2018-11-22T00:31:09.453" v="8295" actId="20577"/>
        <pc:sldMkLst>
          <pc:docMk/>
          <pc:sldMk cId="1444600708" sldId="271"/>
        </pc:sldMkLst>
        <pc:spChg chg="mod">
          <ac:chgData name="axua3602" userId="ace64663-65db-4644-81d9-89e397e50be1" providerId="ADAL" clId="{8F6D5104-37D9-DA49-9FB7-27E99089C3BC}" dt="2018-11-20T14:17:09.195" v="7819" actId="20577"/>
          <ac:spMkLst>
            <pc:docMk/>
            <pc:sldMk cId="1444600708" sldId="271"/>
            <ac:spMk id="2" creationId="{F06C1DB3-4A6A-C54E-A1C0-BD5E95F6402F}"/>
          </ac:spMkLst>
        </pc:spChg>
        <pc:spChg chg="mod">
          <ac:chgData name="axua3602" userId="ace64663-65db-4644-81d9-89e397e50be1" providerId="ADAL" clId="{8F6D5104-37D9-DA49-9FB7-27E99089C3BC}" dt="2018-11-20T14:17:29.716" v="7828" actId="12"/>
          <ac:spMkLst>
            <pc:docMk/>
            <pc:sldMk cId="1444600708" sldId="271"/>
            <ac:spMk id="3" creationId="{2FB42682-1B1F-0943-9B06-3FFB5A004250}"/>
          </ac:spMkLst>
        </pc:spChg>
        <pc:spChg chg="add del mod">
          <ac:chgData name="axua3602" userId="ace64663-65db-4644-81d9-89e397e50be1" providerId="ADAL" clId="{8F6D5104-37D9-DA49-9FB7-27E99089C3BC}" dt="2018-11-20T07:01:47.990" v="3562" actId="11529"/>
          <ac:spMkLst>
            <pc:docMk/>
            <pc:sldMk cId="1444600708" sldId="271"/>
            <ac:spMk id="13" creationId="{96FB5BD0-C124-A740-873C-51A1F94C7FE4}"/>
          </ac:spMkLst>
        </pc:spChg>
        <pc:spChg chg="mod">
          <ac:chgData name="axua3602" userId="ace64663-65db-4644-81d9-89e397e50be1" providerId="ADAL" clId="{8F6D5104-37D9-DA49-9FB7-27E99089C3BC}" dt="2018-11-20T14:16:35.748" v="7796" actId="164"/>
          <ac:spMkLst>
            <pc:docMk/>
            <pc:sldMk cId="1444600708" sldId="271"/>
            <ac:spMk id="20" creationId="{3E524119-4A07-094F-BB9F-AF4007FE218C}"/>
          </ac:spMkLst>
        </pc:spChg>
        <pc:spChg chg="mod">
          <ac:chgData name="axua3602" userId="ace64663-65db-4644-81d9-89e397e50be1" providerId="ADAL" clId="{8F6D5104-37D9-DA49-9FB7-27E99089C3BC}" dt="2018-11-20T07:04:15.936" v="3645" actId="20577"/>
          <ac:spMkLst>
            <pc:docMk/>
            <pc:sldMk cId="1444600708" sldId="271"/>
            <ac:spMk id="29" creationId="{C9234BF2-384A-D742-8DED-5EC0FA348280}"/>
          </ac:spMkLst>
        </pc:spChg>
        <pc:spChg chg="mod">
          <ac:chgData name="axua3602" userId="ace64663-65db-4644-81d9-89e397e50be1" providerId="ADAL" clId="{8F6D5104-37D9-DA49-9FB7-27E99089C3BC}" dt="2018-11-20T07:04:31.858" v="3651" actId="20577"/>
          <ac:spMkLst>
            <pc:docMk/>
            <pc:sldMk cId="1444600708" sldId="271"/>
            <ac:spMk id="30" creationId="{98C92F48-795E-9F4A-84E2-C5DCD940C816}"/>
          </ac:spMkLst>
        </pc:spChg>
        <pc:spChg chg="mod">
          <ac:chgData name="axua3602" userId="ace64663-65db-4644-81d9-89e397e50be1" providerId="ADAL" clId="{8F6D5104-37D9-DA49-9FB7-27E99089C3BC}" dt="2018-11-20T07:03:38.552" v="3632" actId="1038"/>
          <ac:spMkLst>
            <pc:docMk/>
            <pc:sldMk cId="1444600708" sldId="271"/>
            <ac:spMk id="33" creationId="{0CF30250-C3B7-CD43-BCD2-0EEFED6D535A}"/>
          </ac:spMkLst>
        </pc:spChg>
        <pc:spChg chg="mod">
          <ac:chgData name="axua3602" userId="ace64663-65db-4644-81d9-89e397e50be1" providerId="ADAL" clId="{8F6D5104-37D9-DA49-9FB7-27E99089C3BC}" dt="2018-11-20T07:03:38.552" v="3632" actId="1038"/>
          <ac:spMkLst>
            <pc:docMk/>
            <pc:sldMk cId="1444600708" sldId="271"/>
            <ac:spMk id="34" creationId="{0F6D83A2-2C8F-444E-80D2-46CBDB483196}"/>
          </ac:spMkLst>
        </pc:spChg>
        <pc:spChg chg="mod">
          <ac:chgData name="axua3602" userId="ace64663-65db-4644-81d9-89e397e50be1" providerId="ADAL" clId="{8F6D5104-37D9-DA49-9FB7-27E99089C3BC}" dt="2018-11-20T07:01:04.205" v="3558" actId="1076"/>
          <ac:spMkLst>
            <pc:docMk/>
            <pc:sldMk cId="1444600708" sldId="271"/>
            <ac:spMk id="35" creationId="{CFCE01E3-F804-444E-9BAC-A0C61AAF5C2E}"/>
          </ac:spMkLst>
        </pc:spChg>
        <pc:spChg chg="add del mod">
          <ac:chgData name="axua3602" userId="ace64663-65db-4644-81d9-89e397e50be1" providerId="ADAL" clId="{8F6D5104-37D9-DA49-9FB7-27E99089C3BC}" dt="2018-11-20T07:03:03.959" v="3589" actId="1076"/>
          <ac:spMkLst>
            <pc:docMk/>
            <pc:sldMk cId="1444600708" sldId="271"/>
            <ac:spMk id="36" creationId="{F66E4233-2C3F-4645-A0D5-894FFB5307D3}"/>
          </ac:spMkLst>
        </pc:spChg>
        <pc:spChg chg="mod">
          <ac:chgData name="axua3602" userId="ace64663-65db-4644-81d9-89e397e50be1" providerId="ADAL" clId="{8F6D5104-37D9-DA49-9FB7-27E99089C3BC}" dt="2018-11-20T07:03:17.572" v="3598" actId="1038"/>
          <ac:spMkLst>
            <pc:docMk/>
            <pc:sldMk cId="1444600708" sldId="271"/>
            <ac:spMk id="44" creationId="{6DF16EE2-2AA8-954A-B825-C9ED97CA2EFF}"/>
          </ac:spMkLst>
        </pc:spChg>
        <pc:spChg chg="mod">
          <ac:chgData name="axua3602" userId="ace64663-65db-4644-81d9-89e397e50be1" providerId="ADAL" clId="{8F6D5104-37D9-DA49-9FB7-27E99089C3BC}" dt="2018-11-20T07:03:17.572" v="3598" actId="1038"/>
          <ac:spMkLst>
            <pc:docMk/>
            <pc:sldMk cId="1444600708" sldId="271"/>
            <ac:spMk id="45" creationId="{2195432C-65C8-5C44-82C3-F1F97F705129}"/>
          </ac:spMkLst>
        </pc:spChg>
        <pc:grpChg chg="add mod">
          <ac:chgData name="axua3602" userId="ace64663-65db-4644-81d9-89e397e50be1" providerId="ADAL" clId="{8F6D5104-37D9-DA49-9FB7-27E99089C3BC}" dt="2018-11-20T14:16:35.748" v="7796" actId="164"/>
          <ac:grpSpMkLst>
            <pc:docMk/>
            <pc:sldMk cId="1444600708" sldId="271"/>
            <ac:grpSpMk id="7" creationId="{E23C1296-995E-284D-99C8-EEE81D927195}"/>
          </ac:grpSpMkLst>
        </pc:grpChg>
        <pc:grpChg chg="add del mod">
          <ac:chgData name="axua3602" userId="ace64663-65db-4644-81d9-89e397e50be1" providerId="ADAL" clId="{8F6D5104-37D9-DA49-9FB7-27E99089C3BC}" dt="2018-11-20T14:16:48.568" v="7797"/>
          <ac:grpSpMkLst>
            <pc:docMk/>
            <pc:sldMk cId="1444600708" sldId="271"/>
            <ac:grpSpMk id="8" creationId="{A8FD2099-F8C3-B84A-BDC3-6BFFFA28019A}"/>
          </ac:grpSpMkLst>
        </pc:grpChg>
        <pc:grpChg chg="del">
          <ac:chgData name="axua3602" userId="ace64663-65db-4644-81d9-89e397e50be1" providerId="ADAL" clId="{8F6D5104-37D9-DA49-9FB7-27E99089C3BC}" dt="2018-11-20T06:59:24.608" v="3536" actId="478"/>
          <ac:grpSpMkLst>
            <pc:docMk/>
            <pc:sldMk cId="1444600708" sldId="271"/>
            <ac:grpSpMk id="12" creationId="{DEA9BA0F-A595-9B47-AF04-277B97A05F21}"/>
          </ac:grpSpMkLst>
        </pc:grpChg>
        <pc:grpChg chg="add mod">
          <ac:chgData name="axua3602" userId="ace64663-65db-4644-81d9-89e397e50be1" providerId="ADAL" clId="{8F6D5104-37D9-DA49-9FB7-27E99089C3BC}" dt="2018-11-20T14:16:25.463" v="7793" actId="164"/>
          <ac:grpSpMkLst>
            <pc:docMk/>
            <pc:sldMk cId="1444600708" sldId="271"/>
            <ac:grpSpMk id="26" creationId="{4FEA832A-EFFF-6B42-BB50-B8A4F42A12B6}"/>
          </ac:grpSpMkLst>
        </pc:grpChg>
        <pc:grpChg chg="mod">
          <ac:chgData name="axua3602" userId="ace64663-65db-4644-81d9-89e397e50be1" providerId="ADAL" clId="{8F6D5104-37D9-DA49-9FB7-27E99089C3BC}" dt="2018-11-20T06:59:18.938" v="3535"/>
          <ac:grpSpMkLst>
            <pc:docMk/>
            <pc:sldMk cId="1444600708" sldId="271"/>
            <ac:grpSpMk id="27" creationId="{BDBEC379-71E0-7F4D-A979-017AB3DADF3A}"/>
          </ac:grpSpMkLst>
        </pc:grpChg>
        <pc:grpChg chg="add del mod">
          <ac:chgData name="axua3602" userId="ace64663-65db-4644-81d9-89e397e50be1" providerId="ADAL" clId="{8F6D5104-37D9-DA49-9FB7-27E99089C3BC}" dt="2018-11-20T07:01:48.852" v="3563" actId="478"/>
          <ac:grpSpMkLst>
            <pc:docMk/>
            <pc:sldMk cId="1444600708" sldId="271"/>
            <ac:grpSpMk id="31" creationId="{DAF26763-51C1-2B4E-B4C3-97A3E9196518}"/>
          </ac:grpSpMkLst>
        </pc:grpChg>
        <pc:grpChg chg="mod">
          <ac:chgData name="axua3602" userId="ace64663-65db-4644-81d9-89e397e50be1" providerId="ADAL" clId="{8F6D5104-37D9-DA49-9FB7-27E99089C3BC}" dt="2018-11-20T14:16:25.463" v="7793" actId="164"/>
          <ac:grpSpMkLst>
            <pc:docMk/>
            <pc:sldMk cId="1444600708" sldId="271"/>
            <ac:grpSpMk id="32" creationId="{B477F5C8-E23F-9640-9F45-8C3853B0985E}"/>
          </ac:grpSpMkLst>
        </pc:grpChg>
        <pc:picChg chg="del mod">
          <ac:chgData name="axua3602" userId="ace64663-65db-4644-81d9-89e397e50be1" providerId="ADAL" clId="{8F6D5104-37D9-DA49-9FB7-27E99089C3BC}" dt="2018-11-20T07:13:11.353" v="3964" actId="478"/>
          <ac:picMkLst>
            <pc:docMk/>
            <pc:sldMk cId="1444600708" sldId="271"/>
            <ac:picMk id="28" creationId="{AC5E3D02-3FD2-AD48-B773-47F758778716}"/>
          </ac:picMkLst>
        </pc:picChg>
        <pc:picChg chg="add mod">
          <ac:chgData name="axua3602" userId="ace64663-65db-4644-81d9-89e397e50be1" providerId="ADAL" clId="{8F6D5104-37D9-DA49-9FB7-27E99089C3BC}" dt="2018-11-20T14:17:41.383" v="7831" actId="1076"/>
          <ac:picMkLst>
            <pc:docMk/>
            <pc:sldMk cId="1444600708" sldId="271"/>
            <ac:picMk id="37" creationId="{51C6096C-B41D-4046-8794-245A0E80920B}"/>
          </ac:picMkLst>
        </pc:picChg>
      </pc:sldChg>
      <pc:sldChg chg="modTransition">
        <pc:chgData name="axua3602" userId="ace64663-65db-4644-81d9-89e397e50be1" providerId="ADAL" clId="{8F6D5104-37D9-DA49-9FB7-27E99089C3BC}" dt="2018-11-21T12:15:00.255" v="8138"/>
        <pc:sldMkLst>
          <pc:docMk/>
          <pc:sldMk cId="2375199341" sldId="272"/>
        </pc:sldMkLst>
      </pc:sldChg>
      <pc:sldChg chg="modTransition">
        <pc:chgData name="axua3602" userId="ace64663-65db-4644-81d9-89e397e50be1" providerId="ADAL" clId="{8F6D5104-37D9-DA49-9FB7-27E99089C3BC}" dt="2018-11-21T12:15:05.419" v="8139"/>
        <pc:sldMkLst>
          <pc:docMk/>
          <pc:sldMk cId="2861979377" sldId="273"/>
        </pc:sldMkLst>
      </pc:sldChg>
    </pc:docChg>
  </pc:docChgLst>
  <pc:docChgLst>
    <pc:chgData name="afda8754" userId="S::afda8754@cloud.chiba-u.jp::02a18ace-517f-4885-9ead-ba7fe2144a55" providerId="AD" clId="Web-{DC190382-5AD0-9917-EAE3-DDA09E0A9236}"/>
    <pc:docChg chg="addSld delSld modSld">
      <pc:chgData name="afda8754" userId="S::afda8754@cloud.chiba-u.jp::02a18ace-517f-4885-9ead-ba7fe2144a55" providerId="AD" clId="Web-{DC190382-5AD0-9917-EAE3-DDA09E0A9236}" dt="2018-11-18T07:29:04.717" v="81"/>
      <pc:docMkLst>
        <pc:docMk/>
      </pc:docMkLst>
      <pc:sldChg chg="modSp">
        <pc:chgData name="afda8754" userId="S::afda8754@cloud.chiba-u.jp::02a18ace-517f-4885-9ead-ba7fe2144a55" providerId="AD" clId="Web-{DC190382-5AD0-9917-EAE3-DDA09E0A9236}" dt="2018-11-18T07:19:44.068" v="10" actId="20577"/>
        <pc:sldMkLst>
          <pc:docMk/>
          <pc:sldMk cId="4028451737" sldId="257"/>
        </pc:sldMkLst>
        <pc:spChg chg="mod">
          <ac:chgData name="afda8754" userId="S::afda8754@cloud.chiba-u.jp::02a18ace-517f-4885-9ead-ba7fe2144a55" providerId="AD" clId="Web-{DC190382-5AD0-9917-EAE3-DDA09E0A9236}" dt="2018-11-18T07:19:44.068" v="10" actId="20577"/>
          <ac:spMkLst>
            <pc:docMk/>
            <pc:sldMk cId="4028451737" sldId="257"/>
            <ac:spMk id="3" creationId="{56E9C470-5408-1044-8B4C-F358815E7BD2}"/>
          </ac:spMkLst>
        </pc:spChg>
      </pc:sldChg>
      <pc:sldChg chg="modSp">
        <pc:chgData name="afda8754" userId="S::afda8754@cloud.chiba-u.jp::02a18ace-517f-4885-9ead-ba7fe2144a55" providerId="AD" clId="Web-{DC190382-5AD0-9917-EAE3-DDA09E0A9236}" dt="2018-11-18T07:19:56.084" v="22" actId="20577"/>
        <pc:sldMkLst>
          <pc:docMk/>
          <pc:sldMk cId="3322608936" sldId="263"/>
        </pc:sldMkLst>
        <pc:spChg chg="mod">
          <ac:chgData name="afda8754" userId="S::afda8754@cloud.chiba-u.jp::02a18ace-517f-4885-9ead-ba7fe2144a55" providerId="AD" clId="Web-{DC190382-5AD0-9917-EAE3-DDA09E0A9236}" dt="2018-11-18T07:19:56.084" v="22" actId="20577"/>
          <ac:spMkLst>
            <pc:docMk/>
            <pc:sldMk cId="3322608936" sldId="263"/>
            <ac:spMk id="10" creationId="{844063F4-9100-8944-BB83-872388748615}"/>
          </ac:spMkLst>
        </pc:spChg>
      </pc:sldChg>
      <pc:sldChg chg="modSp">
        <pc:chgData name="afda8754" userId="S::afda8754@cloud.chiba-u.jp::02a18ace-517f-4885-9ead-ba7fe2144a55" providerId="AD" clId="Web-{DC190382-5AD0-9917-EAE3-DDA09E0A9236}" dt="2018-11-18T07:20:11.552" v="36" actId="20577"/>
        <pc:sldMkLst>
          <pc:docMk/>
          <pc:sldMk cId="2984866389" sldId="264"/>
        </pc:sldMkLst>
        <pc:spChg chg="mod">
          <ac:chgData name="afda8754" userId="S::afda8754@cloud.chiba-u.jp::02a18ace-517f-4885-9ead-ba7fe2144a55" providerId="AD" clId="Web-{DC190382-5AD0-9917-EAE3-DDA09E0A9236}" dt="2018-11-18T07:20:11.552" v="36" actId="20577"/>
          <ac:spMkLst>
            <pc:docMk/>
            <pc:sldMk cId="2984866389" sldId="264"/>
            <ac:spMk id="11" creationId="{402DBB2E-A473-4E48-A4E3-F7D3CBDAFD7B}"/>
          </ac:spMkLst>
        </pc:spChg>
      </pc:sldChg>
      <pc:sldChg chg="modSp">
        <pc:chgData name="afda8754" userId="S::afda8754@cloud.chiba-u.jp::02a18ace-517f-4885-9ead-ba7fe2144a55" providerId="AD" clId="Web-{DC190382-5AD0-9917-EAE3-DDA09E0A9236}" dt="2018-11-18T07:20:02.990" v="28" actId="20577"/>
        <pc:sldMkLst>
          <pc:docMk/>
          <pc:sldMk cId="2413176781" sldId="265"/>
        </pc:sldMkLst>
        <pc:spChg chg="mod">
          <ac:chgData name="afda8754" userId="S::afda8754@cloud.chiba-u.jp::02a18ace-517f-4885-9ead-ba7fe2144a55" providerId="AD" clId="Web-{DC190382-5AD0-9917-EAE3-DDA09E0A9236}" dt="2018-11-18T07:20:02.990" v="28" actId="20577"/>
          <ac:spMkLst>
            <pc:docMk/>
            <pc:sldMk cId="2413176781" sldId="265"/>
            <ac:spMk id="10" creationId="{BE71A18A-DEE8-1D40-A460-3EB72F88BED8}"/>
          </ac:spMkLst>
        </pc:spChg>
      </pc:sldChg>
      <pc:sldChg chg="modSp add replId">
        <pc:chgData name="afda8754" userId="S::afda8754@cloud.chiba-u.jp::02a18ace-517f-4885-9ead-ba7fe2144a55" providerId="AD" clId="Web-{DC190382-5AD0-9917-EAE3-DDA09E0A9236}" dt="2018-11-18T07:28:59.858" v="78" actId="20577"/>
        <pc:sldMkLst>
          <pc:docMk/>
          <pc:sldMk cId="3203213437" sldId="270"/>
        </pc:sldMkLst>
        <pc:spChg chg="mod">
          <ac:chgData name="afda8754" userId="S::afda8754@cloud.chiba-u.jp::02a18ace-517f-4885-9ead-ba7fe2144a55" providerId="AD" clId="Web-{DC190382-5AD0-9917-EAE3-DDA09E0A9236}" dt="2018-11-18T07:28:27.279" v="47" actId="20577"/>
          <ac:spMkLst>
            <pc:docMk/>
            <pc:sldMk cId="3203213437" sldId="270"/>
            <ac:spMk id="2" creationId="{F06C1DB3-4A6A-C54E-A1C0-BD5E95F6402F}"/>
          </ac:spMkLst>
        </pc:spChg>
        <pc:spChg chg="mod">
          <ac:chgData name="afda8754" userId="S::afda8754@cloud.chiba-u.jp::02a18ace-517f-4885-9ead-ba7fe2144a55" providerId="AD" clId="Web-{DC190382-5AD0-9917-EAE3-DDA09E0A9236}" dt="2018-11-18T07:28:59.858" v="78" actId="20577"/>
          <ac:spMkLst>
            <pc:docMk/>
            <pc:sldMk cId="3203213437" sldId="270"/>
            <ac:spMk id="3" creationId="{2FB42682-1B1F-0943-9B06-3FFB5A004250}"/>
          </ac:spMkLst>
        </pc:spChg>
      </pc:sldChg>
    </pc:docChg>
  </pc:docChgLst>
</pc:chgInfo>
</file>

<file path=ppt/media/image1.jpg>
</file>

<file path=ppt/media/image2.jpg>
</file>

<file path=ppt/media/image3.jp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20D69-0969-9E40-A01C-EFD428756EDC}" type="datetimeFigureOut">
              <a:rPr lang="en-US" smtClean="0"/>
              <a:t>2/6/2019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3BD8CE-C6A3-4C4D-86C0-B894346189CC}" type="slidenum">
              <a:rPr lang="en-US" smtClean="0"/>
              <a:t>‹#›</a:t>
            </a:fld>
            <a:endParaRPr lang="en-US"/>
          </a:p>
        </p:txBody>
      </p:sp>
    </p:spTree>
    <p:extLst>
      <p:ext uri="{BB962C8B-B14F-4D97-AF65-F5344CB8AC3E}">
        <p14:creationId xmlns:p14="http://schemas.microsoft.com/office/powerpoint/2010/main" val="13787275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今から</a:t>
            </a:r>
            <a:r>
              <a:rPr lang="en-US" sz="1200" kern="1200" dirty="0">
                <a:solidFill>
                  <a:schemeClr val="tx1"/>
                </a:solidFill>
                <a:effectLst/>
                <a:latin typeface="+mn-lt"/>
                <a:ea typeface="+mn-ea"/>
                <a:cs typeface="+mn-cs"/>
              </a:rPr>
              <a:t>16</a:t>
            </a:r>
            <a:r>
              <a:rPr lang="ja-JP" altLang="en-US" sz="1200" kern="1200">
                <a:solidFill>
                  <a:schemeClr val="tx1"/>
                </a:solidFill>
                <a:effectLst/>
                <a:latin typeface="+mn-lt"/>
                <a:ea typeface="+mn-ea"/>
                <a:cs typeface="+mn-cs"/>
              </a:rPr>
              <a:t>班の発表、予備競技大会の戦略評価を始めます。よろしくお願いします。まず最初に今回の予備競技会での私たちのチームの大きな戦略を発表します。</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1</a:t>
            </a:fld>
            <a:endParaRPr lang="en-US"/>
          </a:p>
        </p:txBody>
      </p:sp>
    </p:spTree>
    <p:extLst>
      <p:ext uri="{BB962C8B-B14F-4D97-AF65-F5344CB8AC3E}">
        <p14:creationId xmlns:p14="http://schemas.microsoft.com/office/powerpoint/2010/main" val="32039417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ja-JP" altLang="en-US" sz="1200" kern="1200">
                <a:solidFill>
                  <a:schemeClr val="tx1"/>
                </a:solidFill>
                <a:effectLst/>
                <a:latin typeface="+mn-lt"/>
                <a:ea typeface="+mn-ea"/>
                <a:cs typeface="+mn-cs"/>
              </a:rPr>
              <a:t>次に予備競技会の結果と課題です。結果はご覧のようになりました。ライントレースではコースアウトしてしまったり、直線でジグザグに走行したりしてしまいました。これらの原因としては</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の定数の調整が不十分であったためだと考えられます。ペナルティエリアではスピードが落ちることなく綺麗に直進してしましました。これは黒か白を認識する範囲が不適切だったと判断されます。今回の結果から課題は下のようになりました。今回、ハードに原因があるのにも関わらずソフトの改良をし続け多くの時間を無駄にしてしましました。また、メンバー間の作業量に差がありスケジュールを再構成したりすることが多くありました。これらの課題から開発に行き詰まった際、原因がハードなのかソフトなのか判断すること、また作業が多くて達成度が</a:t>
            </a:r>
            <a:r>
              <a:rPr lang="en-US" sz="1200" kern="1200" dirty="0">
                <a:solidFill>
                  <a:schemeClr val="tx1"/>
                </a:solidFill>
                <a:effectLst/>
                <a:latin typeface="+mn-lt"/>
                <a:ea typeface="+mn-ea"/>
                <a:cs typeface="+mn-cs"/>
              </a:rPr>
              <a:t>80%</a:t>
            </a:r>
            <a:r>
              <a:rPr lang="ja-JP" altLang="en-US" sz="1200" kern="1200">
                <a:solidFill>
                  <a:schemeClr val="tx1"/>
                </a:solidFill>
                <a:effectLst/>
                <a:latin typeface="+mn-lt"/>
                <a:ea typeface="+mn-ea"/>
                <a:cs typeface="+mn-cs"/>
              </a:rPr>
              <a:t>切ると判断した場合は進行の早い人に手伝ってもらい全員が達成度</a:t>
            </a:r>
            <a:r>
              <a:rPr lang="en-US" sz="1200" kern="1200" dirty="0">
                <a:solidFill>
                  <a:schemeClr val="tx1"/>
                </a:solidFill>
                <a:effectLst/>
                <a:latin typeface="+mn-lt"/>
                <a:ea typeface="+mn-ea"/>
                <a:cs typeface="+mn-cs"/>
              </a:rPr>
              <a:t>100</a:t>
            </a:r>
            <a:r>
              <a:rPr lang="ja-JP" altLang="en-US" sz="1200" kern="1200">
                <a:solidFill>
                  <a:schemeClr val="tx1"/>
                </a:solidFill>
                <a:effectLst/>
                <a:latin typeface="+mn-lt"/>
                <a:ea typeface="+mn-ea"/>
                <a:cs typeface="+mn-cs"/>
              </a:rPr>
              <a:t>％を目指します。これからの作業においてこのことを意識して次のもの集め競技会では良い結果が残せるように頑張ろうと思います。</a:t>
            </a:r>
            <a:endParaRPr lang="en-US" sz="1200" kern="1200" dirty="0">
              <a:solidFill>
                <a:schemeClr val="tx1"/>
              </a:solidFill>
              <a:effectLst/>
              <a:latin typeface="+mn-lt"/>
              <a:ea typeface="+mn-ea"/>
              <a:cs typeface="+mn-cs"/>
            </a:endParaRPr>
          </a:p>
          <a:p>
            <a:r>
              <a:rPr lang="ja-JP" altLang="en-US" sz="1200" kern="1200">
                <a:solidFill>
                  <a:schemeClr val="tx1"/>
                </a:solidFill>
                <a:effectLst/>
                <a:latin typeface="+mn-lt"/>
                <a:ea typeface="+mn-ea"/>
                <a:cs typeface="+mn-cs"/>
              </a:rPr>
              <a:t>これで</a:t>
            </a:r>
            <a:r>
              <a:rPr lang="en-US" sz="1200" kern="1200" dirty="0">
                <a:solidFill>
                  <a:schemeClr val="tx1"/>
                </a:solidFill>
                <a:effectLst/>
                <a:latin typeface="+mn-lt"/>
                <a:ea typeface="+mn-ea"/>
                <a:cs typeface="+mn-cs"/>
              </a:rPr>
              <a:t>16</a:t>
            </a:r>
            <a:r>
              <a:rPr lang="ja-JP" altLang="en-US" sz="1200" kern="1200">
                <a:solidFill>
                  <a:schemeClr val="tx1"/>
                </a:solidFill>
                <a:effectLst/>
                <a:latin typeface="+mn-lt"/>
                <a:ea typeface="+mn-ea"/>
                <a:cs typeface="+mn-cs"/>
              </a:rPr>
              <a:t>班の発表を終わります。ご静聴ありがとうございました。</a:t>
            </a:r>
            <a:endParaRPr lang="en-US" sz="1200" kern="1200">
              <a:solidFill>
                <a:schemeClr val="tx1"/>
              </a:solidFill>
              <a:effectLst/>
              <a:latin typeface="+mn-lt"/>
              <a:ea typeface="+mn-ea"/>
              <a:cs typeface="+mn-cs"/>
            </a:endParaRPr>
          </a:p>
          <a:p>
            <a:endParaRPr lang="en-US" altLang="ja-JP"/>
          </a:p>
        </p:txBody>
      </p:sp>
      <p:sp>
        <p:nvSpPr>
          <p:cNvPr id="4" name="Slide Number Placeholder 3"/>
          <p:cNvSpPr>
            <a:spLocks noGrp="1"/>
          </p:cNvSpPr>
          <p:nvPr>
            <p:ph type="sldNum" sz="quarter" idx="5"/>
          </p:nvPr>
        </p:nvSpPr>
        <p:spPr/>
        <p:txBody>
          <a:bodyPr/>
          <a:lstStyle/>
          <a:p>
            <a:fld id="{8D3BD8CE-C6A3-4C4D-86C0-B894346189CC}" type="slidenum">
              <a:rPr lang="en-US" smtClean="0"/>
              <a:t>10</a:t>
            </a:fld>
            <a:endParaRPr lang="en-US"/>
          </a:p>
        </p:txBody>
      </p:sp>
    </p:spTree>
    <p:extLst>
      <p:ext uri="{BB962C8B-B14F-4D97-AF65-F5344CB8AC3E}">
        <p14:creationId xmlns:p14="http://schemas.microsoft.com/office/powerpoint/2010/main" val="11912110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その戦略は「コーナーで差をつける」です。私たちのチームはコーナーで他のチームと差をつけることを大きな戦略としました。そのためにセンサーからの値を確実に習得し</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さらにすぐにタイヤに反映できるような仕様にしようと考えました</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さらにライントレースではどんなカーブでも早く曲がるように、ペナルティ計測ではモーターの動きを確実に制御できるようなものにしようと考えました。</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2</a:t>
            </a:fld>
            <a:endParaRPr lang="en-US"/>
          </a:p>
        </p:txBody>
      </p:sp>
    </p:spTree>
    <p:extLst>
      <p:ext uri="{BB962C8B-B14F-4D97-AF65-F5344CB8AC3E}">
        <p14:creationId xmlns:p14="http://schemas.microsoft.com/office/powerpoint/2010/main" val="1408005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まずハードウェアの仕様をこのようにしました。重量は部品をサンプルの</a:t>
            </a:r>
            <a:r>
              <a:rPr lang="en-US" sz="1200" kern="1200" dirty="0">
                <a:solidFill>
                  <a:schemeClr val="tx1"/>
                </a:solidFill>
                <a:effectLst/>
                <a:latin typeface="+mn-lt"/>
                <a:ea typeface="+mn-ea"/>
                <a:cs typeface="+mn-cs"/>
              </a:rPr>
              <a:t>110</a:t>
            </a:r>
            <a:r>
              <a:rPr lang="ja-JP" altLang="en-US" sz="1200" kern="1200">
                <a:solidFill>
                  <a:schemeClr val="tx1"/>
                </a:solidFill>
                <a:effectLst/>
                <a:latin typeface="+mn-lt"/>
                <a:ea typeface="+mn-ea"/>
                <a:cs typeface="+mn-cs"/>
              </a:rPr>
              <a:t>個から</a:t>
            </a:r>
            <a:r>
              <a:rPr lang="en-US" sz="1200" kern="1200" dirty="0">
                <a:solidFill>
                  <a:schemeClr val="tx1"/>
                </a:solidFill>
                <a:effectLst/>
                <a:latin typeface="+mn-lt"/>
                <a:ea typeface="+mn-ea"/>
                <a:cs typeface="+mn-cs"/>
              </a:rPr>
              <a:t>52</a:t>
            </a:r>
            <a:r>
              <a:rPr lang="ja-JP" altLang="en-US" sz="1200" kern="1200">
                <a:solidFill>
                  <a:schemeClr val="tx1"/>
                </a:solidFill>
                <a:effectLst/>
                <a:latin typeface="+mn-lt"/>
                <a:ea typeface="+mn-ea"/>
                <a:cs typeface="+mn-cs"/>
              </a:rPr>
              <a:t>個へ減らしたことにより</a:t>
            </a:r>
            <a:r>
              <a:rPr lang="en-US" sz="1200" kern="1200" dirty="0">
                <a:solidFill>
                  <a:schemeClr val="tx1"/>
                </a:solidFill>
                <a:effectLst/>
                <a:latin typeface="+mn-lt"/>
                <a:ea typeface="+mn-ea"/>
                <a:cs typeface="+mn-cs"/>
              </a:rPr>
              <a:t>745g</a:t>
            </a:r>
            <a:r>
              <a:rPr lang="ja-JP" altLang="en-US" sz="1200" kern="1200">
                <a:solidFill>
                  <a:schemeClr val="tx1"/>
                </a:solidFill>
                <a:effectLst/>
                <a:latin typeface="+mn-lt"/>
                <a:ea typeface="+mn-ea"/>
                <a:cs typeface="+mn-cs"/>
              </a:rPr>
              <a:t>から</a:t>
            </a:r>
            <a:r>
              <a:rPr lang="en-US" sz="1200" kern="1200" dirty="0">
                <a:solidFill>
                  <a:schemeClr val="tx1"/>
                </a:solidFill>
                <a:effectLst/>
                <a:latin typeface="+mn-lt"/>
                <a:ea typeface="+mn-ea"/>
                <a:cs typeface="+mn-cs"/>
              </a:rPr>
              <a:t>600g</a:t>
            </a:r>
            <a:r>
              <a:rPr lang="ja-JP" altLang="en-US" sz="1200" kern="1200">
                <a:solidFill>
                  <a:schemeClr val="tx1"/>
                </a:solidFill>
                <a:effectLst/>
                <a:latin typeface="+mn-lt"/>
                <a:ea typeface="+mn-ea"/>
                <a:cs typeface="+mn-cs"/>
              </a:rPr>
              <a:t>まで軽量化することができました。またセンサーとタイヤ間距離を</a:t>
            </a:r>
            <a:r>
              <a:rPr lang="en-US" sz="1200" kern="1200" dirty="0">
                <a:solidFill>
                  <a:schemeClr val="tx1"/>
                </a:solidFill>
                <a:effectLst/>
                <a:latin typeface="+mn-lt"/>
                <a:ea typeface="+mn-ea"/>
                <a:cs typeface="+mn-cs"/>
              </a:rPr>
              <a:t>10mm</a:t>
            </a:r>
            <a:r>
              <a:rPr lang="ja-JP" altLang="en-US" sz="1200" kern="1200">
                <a:solidFill>
                  <a:schemeClr val="tx1"/>
                </a:solidFill>
                <a:effectLst/>
                <a:latin typeface="+mn-lt"/>
                <a:ea typeface="+mn-ea"/>
                <a:cs typeface="+mn-cs"/>
              </a:rPr>
              <a:t>と短くしたことでセンサから読み取った値をすぐにモーターに反映させることができます。さらにタイヤ間距離を</a:t>
            </a:r>
            <a:r>
              <a:rPr lang="en-US" sz="1200" kern="1200" dirty="0">
                <a:solidFill>
                  <a:schemeClr val="tx1"/>
                </a:solidFill>
                <a:effectLst/>
                <a:latin typeface="+mn-lt"/>
                <a:ea typeface="+mn-ea"/>
                <a:cs typeface="+mn-cs"/>
              </a:rPr>
              <a:t>145mm</a:t>
            </a:r>
            <a:r>
              <a:rPr lang="ja-JP" altLang="en-US" sz="1200" kern="1200">
                <a:solidFill>
                  <a:schemeClr val="tx1"/>
                </a:solidFill>
                <a:effectLst/>
                <a:latin typeface="+mn-lt"/>
                <a:ea typeface="+mn-ea"/>
                <a:cs typeface="+mn-cs"/>
              </a:rPr>
              <a:t>と短くすることにより、曲がるときによりインコースで曲がることができタイムの短縮につなげました。</a:t>
            </a:r>
            <a:endParaRPr lang="en-US" altLang="ja-JP" dirty="0"/>
          </a:p>
          <a:p>
            <a:endParaRPr lang="en-US" altLang="ja-JP" dirty="0"/>
          </a:p>
          <a:p>
            <a:r>
              <a:rPr lang="en-US" altLang="ja-JP" dirty="0"/>
              <a:t>http://</a:t>
            </a:r>
            <a:r>
              <a:rPr lang="en-US" altLang="ja-JP" dirty="0" err="1"/>
              <a:t>www.nxtprograms.com</a:t>
            </a:r>
            <a:r>
              <a:rPr lang="en-US" altLang="ja-JP" dirty="0"/>
              <a:t>/NXT2/</a:t>
            </a:r>
            <a:r>
              <a:rPr lang="en-US" altLang="ja-JP" dirty="0" err="1"/>
              <a:t>five_minute_bot</a:t>
            </a:r>
            <a:r>
              <a:rPr lang="en-US" altLang="ja-JP" dirty="0"/>
              <a:t>/</a:t>
            </a:r>
            <a:r>
              <a:rPr lang="en-US" altLang="ja-JP" dirty="0" err="1"/>
              <a:t>steps.html</a:t>
            </a:r>
            <a:endParaRPr lang="en-US" altLang="ja-JP" dirty="0"/>
          </a:p>
          <a:p>
            <a:r>
              <a:rPr lang="en-US" altLang="ja-JP" dirty="0"/>
              <a:t>https://</a:t>
            </a:r>
            <a:r>
              <a:rPr lang="en-US" altLang="ja-JP" dirty="0" err="1"/>
              <a:t>www.masteringlegorobot.com</a:t>
            </a:r>
            <a:r>
              <a:rPr lang="en-US" altLang="ja-JP" dirty="0"/>
              <a:t>/Using%20Light%20sensors/Using%20Light%20Sensors.pdf</a:t>
            </a:r>
          </a:p>
          <a:p>
            <a:endParaRPr lang="en-US" altLang="ja-JP" dirty="0"/>
          </a:p>
          <a:p>
            <a:r>
              <a:rPr lang="ja-JP" altLang="en-US"/>
              <a:t>重量：</a:t>
            </a:r>
            <a:r>
              <a:rPr lang="en-US" altLang="ja-JP" dirty="0"/>
              <a:t>745gr</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センサーとタイヤの距離：データないが，サンプルロボット見れば明らかに近くなった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タイヤ間の距離：円コースで綺麗に一周できるようにするために</a:t>
            </a:r>
            <a:endParaRPr lang="en-US" altLang="ja-JP"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latin typeface="Meiryo" panose="020B0604030504040204" pitchFamily="34" charset="-128"/>
                <a:ea typeface="Meiryo" panose="020B0604030504040204" pitchFamily="34" charset="-128"/>
              </a:rPr>
              <a:t>使用した部品：</a:t>
            </a:r>
            <a:r>
              <a:rPr lang="en-US" altLang="ja-JP" dirty="0">
                <a:latin typeface="Meiryo" panose="020B0604030504040204" pitchFamily="34" charset="-128"/>
                <a:ea typeface="Meiryo" panose="020B0604030504040204" pitchFamily="34" charset="-128"/>
              </a:rPr>
              <a:t>52</a:t>
            </a:r>
            <a:r>
              <a:rPr lang="ja-JP" altLang="en-US">
                <a:latin typeface="Meiryo" panose="020B0604030504040204" pitchFamily="34" charset="-128"/>
                <a:ea typeface="Meiryo" panose="020B0604030504040204" pitchFamily="34" charset="-128"/>
              </a:rPr>
              <a:t>個（本体やセンサーを含む）</a:t>
            </a:r>
            <a:endParaRPr lang="en-US" altLang="ja-JP" dirty="0">
              <a:latin typeface="Meiryo" panose="020B0604030504040204" pitchFamily="34" charset="-128"/>
              <a:ea typeface="Meiryo" panose="020B0604030504040204" pitchFamily="34" charset="-128"/>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3</a:t>
            </a:fld>
            <a:endParaRPr lang="en-US"/>
          </a:p>
        </p:txBody>
      </p:sp>
    </p:spTree>
    <p:extLst>
      <p:ext uri="{BB962C8B-B14F-4D97-AF65-F5344CB8AC3E}">
        <p14:creationId xmlns:p14="http://schemas.microsoft.com/office/powerpoint/2010/main" val="16351262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ライトセンサーとカラーセンサーの性能を最も良く発揮する高さは</a:t>
            </a:r>
            <a:r>
              <a:rPr lang="en-US" sz="1200" kern="1200" dirty="0">
                <a:solidFill>
                  <a:schemeClr val="tx1"/>
                </a:solidFill>
                <a:effectLst/>
                <a:latin typeface="+mn-lt"/>
                <a:ea typeface="+mn-ea"/>
                <a:cs typeface="+mn-cs"/>
              </a:rPr>
              <a:t>5mm</a:t>
            </a:r>
            <a:r>
              <a:rPr lang="ja-JP" altLang="en-US" sz="1200" kern="1200">
                <a:solidFill>
                  <a:schemeClr val="tx1"/>
                </a:solidFill>
                <a:effectLst/>
                <a:latin typeface="+mn-lt"/>
                <a:ea typeface="+mn-ea"/>
                <a:cs typeface="+mn-cs"/>
              </a:rPr>
              <a:t>から８</a:t>
            </a:r>
            <a:r>
              <a:rPr lang="en-US" sz="1200" kern="1200" dirty="0">
                <a:solidFill>
                  <a:schemeClr val="tx1"/>
                </a:solidFill>
                <a:effectLst/>
                <a:latin typeface="+mn-lt"/>
                <a:ea typeface="+mn-ea"/>
                <a:cs typeface="+mn-cs"/>
              </a:rPr>
              <a:t>mm</a:t>
            </a:r>
            <a:r>
              <a:rPr lang="ja-JP" altLang="en-US" sz="1200" kern="1200">
                <a:solidFill>
                  <a:schemeClr val="tx1"/>
                </a:solidFill>
                <a:effectLst/>
                <a:latin typeface="+mn-lt"/>
                <a:ea typeface="+mn-ea"/>
                <a:cs typeface="+mn-cs"/>
              </a:rPr>
              <a:t>と言われています。そこを私達の班はサンプルの</a:t>
            </a:r>
            <a:r>
              <a:rPr lang="en-US" sz="1200" kern="1200" dirty="0">
                <a:solidFill>
                  <a:schemeClr val="tx1"/>
                </a:solidFill>
                <a:effectLst/>
                <a:latin typeface="+mn-lt"/>
                <a:ea typeface="+mn-ea"/>
                <a:cs typeface="+mn-cs"/>
              </a:rPr>
              <a:t>14mm</a:t>
            </a:r>
            <a:r>
              <a:rPr lang="ja-JP" altLang="en-US" sz="1200" kern="1200">
                <a:solidFill>
                  <a:schemeClr val="tx1"/>
                </a:solidFill>
                <a:effectLst/>
                <a:latin typeface="+mn-lt"/>
                <a:ea typeface="+mn-ea"/>
                <a:cs typeface="+mn-cs"/>
              </a:rPr>
              <a:t>から９</a:t>
            </a:r>
            <a:r>
              <a:rPr lang="en-US" sz="1200" kern="1200" dirty="0">
                <a:solidFill>
                  <a:schemeClr val="tx1"/>
                </a:solidFill>
                <a:effectLst/>
                <a:latin typeface="+mn-lt"/>
                <a:ea typeface="+mn-ea"/>
                <a:cs typeface="+mn-cs"/>
              </a:rPr>
              <a:t>mm</a:t>
            </a:r>
            <a:r>
              <a:rPr lang="ja-JP" altLang="en-US" sz="1200" kern="1200">
                <a:solidFill>
                  <a:schemeClr val="tx1"/>
                </a:solidFill>
                <a:effectLst/>
                <a:latin typeface="+mn-lt"/>
                <a:ea typeface="+mn-ea"/>
                <a:cs typeface="+mn-cs"/>
              </a:rPr>
              <a:t>まで高さを低くすることに成功しました。これによりセンサーの値を確実に習得することができ、動作範囲が広くなったことにより制御しやすくなりました。</a:t>
            </a:r>
            <a:endParaRPr lang="en-US" altLang="ja-JP" dirty="0"/>
          </a:p>
          <a:p>
            <a:endParaRPr lang="en-US" altLang="ja-JP" dirty="0"/>
          </a:p>
          <a:p>
            <a:r>
              <a:rPr lang="ja-JP" altLang="en-US"/>
              <a:t>センサーの高さ：約</a:t>
            </a:r>
            <a:r>
              <a:rPr lang="en-US" altLang="ja-JP" dirty="0"/>
              <a:t>14mm</a:t>
            </a:r>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4</a:t>
            </a:fld>
            <a:endParaRPr lang="en-US"/>
          </a:p>
        </p:txBody>
      </p:sp>
    </p:spTree>
    <p:extLst>
      <p:ext uri="{BB962C8B-B14F-4D97-AF65-F5344CB8AC3E}">
        <p14:creationId xmlns:p14="http://schemas.microsoft.com/office/powerpoint/2010/main" val="1697152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次に，車線に合わせて常にグレーの値を読み取れるようにセンサ間の距離を</a:t>
            </a:r>
            <a:r>
              <a:rPr lang="en-US" sz="1200" kern="1200" dirty="0">
                <a:solidFill>
                  <a:schemeClr val="tx1"/>
                </a:solidFill>
                <a:effectLst/>
                <a:latin typeface="+mn-lt"/>
                <a:ea typeface="+mn-ea"/>
                <a:cs typeface="+mn-cs"/>
              </a:rPr>
              <a:t>32mm</a:t>
            </a:r>
            <a:r>
              <a:rPr lang="ja-JP" altLang="en-US" sz="1200" kern="1200">
                <a:solidFill>
                  <a:schemeClr val="tx1"/>
                </a:solidFill>
                <a:effectLst/>
                <a:latin typeface="+mn-lt"/>
                <a:ea typeface="+mn-ea"/>
                <a:cs typeface="+mn-cs"/>
              </a:rPr>
              <a:t>にしました．</a:t>
            </a: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JP" dirty="0"/>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a:t>センサー間の距離：５穴→</a:t>
            </a:r>
            <a:r>
              <a:rPr lang="en-US" altLang="ja-JP" dirty="0"/>
              <a:t>3</a:t>
            </a:r>
            <a:r>
              <a:rPr lang="ja-JP" altLang="en-US"/>
              <a:t>穴（</a:t>
            </a:r>
            <a:r>
              <a:rPr lang="en-US" altLang="ja-JP" dirty="0"/>
              <a:t>1</a:t>
            </a:r>
            <a:r>
              <a:rPr lang="ja-JP" altLang="en-US"/>
              <a:t>穴＝約</a:t>
            </a:r>
            <a:r>
              <a:rPr lang="en-US" altLang="ja-JP" dirty="0"/>
              <a:t>8mm</a:t>
            </a:r>
            <a:r>
              <a:rPr lang="ja-JP" altLang="en-US"/>
              <a:t>なので</a:t>
            </a:r>
            <a:r>
              <a:rPr lang="en-US" altLang="ja-JP" dirty="0"/>
              <a:t>16mm</a:t>
            </a:r>
            <a:r>
              <a:rPr lang="ja-JP" altLang="en-US"/>
              <a:t>短くした）</a:t>
            </a:r>
            <a:endParaRPr lang="en-US" altLang="ja-JP" dirty="0"/>
          </a:p>
        </p:txBody>
      </p:sp>
      <p:sp>
        <p:nvSpPr>
          <p:cNvPr id="4" name="Slide Number Placeholder 3"/>
          <p:cNvSpPr>
            <a:spLocks noGrp="1"/>
          </p:cNvSpPr>
          <p:nvPr>
            <p:ph type="sldNum" sz="quarter" idx="5"/>
          </p:nvPr>
        </p:nvSpPr>
        <p:spPr/>
        <p:txBody>
          <a:bodyPr/>
          <a:lstStyle/>
          <a:p>
            <a:fld id="{8D3BD8CE-C6A3-4C4D-86C0-B894346189CC}" type="slidenum">
              <a:rPr lang="en-US" smtClean="0"/>
              <a:t>5</a:t>
            </a:fld>
            <a:endParaRPr lang="en-US"/>
          </a:p>
        </p:txBody>
      </p:sp>
    </p:spTree>
    <p:extLst>
      <p:ext uri="{BB962C8B-B14F-4D97-AF65-F5344CB8AC3E}">
        <p14:creationId xmlns:p14="http://schemas.microsoft.com/office/powerpoint/2010/main" val="7177736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写真から見られるようにテールをキャスターではなくボール付きのピンにしたことと全体の重心をタイヤに近くにすることで走行中に滑ってずれることを防止しより線に沿った走行が行えるようにしました。</a:t>
            </a:r>
            <a:endParaRPr lang="en-US" altLang="ja-JP" dirty="0"/>
          </a:p>
          <a:p>
            <a:endParaRPr lang="en-US" altLang="ja-JP" dirty="0"/>
          </a:p>
          <a:p>
            <a:r>
              <a:rPr lang="ja-JP" altLang="en-US"/>
              <a:t>サンプルで使用した部品：約</a:t>
            </a:r>
            <a:r>
              <a:rPr lang="en-US" altLang="ja-JP" dirty="0"/>
              <a:t>110</a:t>
            </a:r>
            <a:r>
              <a:rPr lang="ja-JP" altLang="en-US"/>
              <a:t>個</a:t>
            </a: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6</a:t>
            </a:fld>
            <a:endParaRPr lang="en-US"/>
          </a:p>
        </p:txBody>
      </p:sp>
    </p:spTree>
    <p:extLst>
      <p:ext uri="{BB962C8B-B14F-4D97-AF65-F5344CB8AC3E}">
        <p14:creationId xmlns:p14="http://schemas.microsoft.com/office/powerpoint/2010/main" val="1150302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次にライントレースの仕様についてです。ライトとカラーセンサーを一つのセンサーとして扱い、モーターのパワーを制御できるように線をまたいでライトセンサーとカラーセンサーの差を</a:t>
            </a:r>
            <a:r>
              <a:rPr lang="en-US" sz="1200" kern="1200" dirty="0">
                <a:solidFill>
                  <a:schemeClr val="tx1"/>
                </a:solidFill>
                <a:effectLst/>
                <a:latin typeface="+mn-lt"/>
                <a:ea typeface="+mn-ea"/>
                <a:cs typeface="+mn-cs"/>
              </a:rPr>
              <a:t>target</a:t>
            </a:r>
            <a:r>
              <a:rPr lang="ja-JP" altLang="en-US" sz="1200" kern="1200">
                <a:solidFill>
                  <a:schemeClr val="tx1"/>
                </a:solidFill>
                <a:effectLst/>
                <a:latin typeface="+mn-lt"/>
                <a:ea typeface="+mn-ea"/>
                <a:cs typeface="+mn-cs"/>
              </a:rPr>
              <a:t>値としてキャリブレートする。図のようにターゲット値とセンサー値との誤差の符号でどちらに曲がるか分かるようになっています．それに加えて，センサー値の変化が連続的であるため，値の大きさでカーブの半径を予測でき，それに対する適切なパワーをモーターに与えることができます．つまり，センサー値とパワー値が比例関係にあり，センサー値の変化や累積された誤差に基づいて、より正確なパワー制御ができます．これを</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制御といいます。</a:t>
            </a: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ja" dirty="0"/>
          </a:p>
          <a:p>
            <a:pPr marL="0" marR="0" lvl="0" indent="0" algn="l" defTabSz="914400" rtl="0" eaLnBrk="1" fontAlgn="auto" latinLnBrk="0" hangingPunct="1">
              <a:lnSpc>
                <a:spcPct val="100000"/>
              </a:lnSpc>
              <a:spcBef>
                <a:spcPts val="0"/>
              </a:spcBef>
              <a:spcAft>
                <a:spcPts val="0"/>
              </a:spcAft>
              <a:buClrTx/>
              <a:buSzTx/>
              <a:buFontTx/>
              <a:buNone/>
              <a:tabLst/>
              <a:defRPr/>
            </a:pPr>
            <a:r>
              <a:rPr lang="ja" altLang="en-US" dirty="0"/>
              <a:t>ライトセンサー</a:t>
            </a:r>
            <a:r>
              <a:rPr lang="ja-JP" altLang="en-US"/>
              <a:t>とカラーセンサーを一つのセンサーとして扱い，モーターのパワー制御を行う．図のようにセンサー値と</a:t>
            </a:r>
            <a:r>
              <a:rPr lang="ja" altLang="en-US" dirty="0"/>
              <a:t>ターゲット値</a:t>
            </a:r>
            <a:r>
              <a:rPr lang="ja-JP" altLang="en-US"/>
              <a:t>の誤差の符号で右か左のカーブが分かる．それに加えて，センサー値の変化が連続的であるため，値の大きさでカーブの半径を予測でき，それに対する適切なパワーをモーターに与えることが可能となる．つまり，センサー値とパワー値が比例関係にあり，センサー値の変化や累積された誤差に基づいてより正確なパワー制御ができる．これは</a:t>
            </a:r>
            <a:r>
              <a:rPr lang="en-US" altLang="ja-JP" dirty="0"/>
              <a:t>PID</a:t>
            </a:r>
            <a:r>
              <a:rPr lang="ja-JP" altLang="en-US"/>
              <a:t>といい，</a:t>
            </a:r>
            <a:r>
              <a:rPr lang="en-US" altLang="ja-JP" dirty="0"/>
              <a:t>PID</a:t>
            </a:r>
            <a:r>
              <a:rPr lang="ja-JP" altLang="en-US"/>
              <a:t>定数調整</a:t>
            </a:r>
            <a:r>
              <a:rPr lang="en-US" altLang="ja-JP" dirty="0"/>
              <a:t>…</a:t>
            </a:r>
          </a:p>
          <a:p>
            <a:endParaRPr lang="en-US" dirty="0"/>
          </a:p>
          <a:p>
            <a:r>
              <a:rPr lang="en-US" dirty="0"/>
              <a:t>http://</a:t>
            </a:r>
            <a:r>
              <a:rPr lang="en-US" dirty="0" err="1"/>
              <a:t>legolab.daimi.au.dk</a:t>
            </a:r>
            <a:r>
              <a:rPr lang="en-US" dirty="0"/>
              <a:t>/</a:t>
            </a:r>
            <a:r>
              <a:rPr lang="en-US" dirty="0" err="1"/>
              <a:t>Danish.dir</a:t>
            </a:r>
            <a:r>
              <a:rPr lang="en-US" dirty="0"/>
              <a:t>/WRO2018Elementary/</a:t>
            </a:r>
            <a:r>
              <a:rPr lang="en-US" dirty="0" err="1"/>
              <a:t>LeftEdgeDrive</a:t>
            </a:r>
            <a:r>
              <a:rPr lang="en-US" dirty="0"/>
              <a:t>/PID%20Controller%20For%20Lego%20Mindstorms%20Robots.pdf</a:t>
            </a:r>
          </a:p>
          <a:p>
            <a:r>
              <a:rPr lang="en-US" dirty="0"/>
              <a:t>https://</a:t>
            </a:r>
            <a:r>
              <a:rPr lang="en-US" dirty="0" err="1"/>
              <a:t>robocupjunior.org.au</a:t>
            </a:r>
            <a:r>
              <a:rPr lang="en-US" dirty="0"/>
              <a:t>/sites/default/files/Rescue/RoboCup%20Rescue%20Workshop%202015-Part%203-PID_LineFollowing.pdf</a:t>
            </a:r>
          </a:p>
        </p:txBody>
      </p:sp>
      <p:sp>
        <p:nvSpPr>
          <p:cNvPr id="4" name="Slide Number Placeholder 3"/>
          <p:cNvSpPr>
            <a:spLocks noGrp="1"/>
          </p:cNvSpPr>
          <p:nvPr>
            <p:ph type="sldNum" sz="quarter" idx="5"/>
          </p:nvPr>
        </p:nvSpPr>
        <p:spPr/>
        <p:txBody>
          <a:bodyPr/>
          <a:lstStyle/>
          <a:p>
            <a:fld id="{8D3BD8CE-C6A3-4C4D-86C0-B894346189CC}" type="slidenum">
              <a:rPr lang="en-US" smtClean="0"/>
              <a:t>7</a:t>
            </a:fld>
            <a:endParaRPr lang="en-US"/>
          </a:p>
        </p:txBody>
      </p:sp>
    </p:spTree>
    <p:extLst>
      <p:ext uri="{BB962C8B-B14F-4D97-AF65-F5344CB8AC3E}">
        <p14:creationId xmlns:p14="http://schemas.microsoft.com/office/powerpoint/2010/main" val="4279446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カーブについてです。半径の小さいカーブでは，曲がった後でセンサーの位置が線からずれないように、かつ素早く曲がれるように，逆回転が必要になりました．これにより動画で確認できるように，円内にあるタイヤが逆転してセンサーが線からずれずに素早く曲がることができました．</a:t>
            </a:r>
            <a:endParaRPr lang="en-US" sz="1200" kern="1200" dirty="0">
              <a:solidFill>
                <a:schemeClr val="tx1"/>
              </a:solidFill>
              <a:effectLst/>
              <a:latin typeface="+mn-lt"/>
              <a:ea typeface="+mn-ea"/>
              <a:cs typeface="+mn-cs"/>
            </a:endParaRPr>
          </a:p>
          <a:p>
            <a:endParaRPr lang="en-US" altLang="ja-JP" dirty="0"/>
          </a:p>
          <a:p>
            <a:endParaRPr lang="en-US" altLang="ja-JP" dirty="0"/>
          </a:p>
          <a:p>
            <a:r>
              <a:rPr lang="en-US" altLang="ja-JP" dirty="0"/>
              <a:t>PID</a:t>
            </a:r>
            <a:r>
              <a:rPr lang="ja-JP" altLang="en-US"/>
              <a:t>制御には定数を実験で決定する必要があり，変更するごとに</a:t>
            </a:r>
            <a:r>
              <a:rPr lang="ja" altLang="en-US" dirty="0"/>
              <a:t>再コンパイル</a:t>
            </a:r>
            <a:r>
              <a:rPr lang="ja-JP" altLang="en-US"/>
              <a:t>しなければならない．そのため，</a:t>
            </a:r>
            <a:r>
              <a:rPr lang="en-US" altLang="ja-JP" dirty="0"/>
              <a:t>PID</a:t>
            </a:r>
            <a:r>
              <a:rPr lang="ja-JP" altLang="en-US"/>
              <a:t>定数を調整する機能を追加する．</a:t>
            </a:r>
            <a:endParaRPr lang="en-US" altLang="ja-JP" dirty="0"/>
          </a:p>
          <a:p>
            <a:endParaRPr lang="en-US" altLang="ja-JP" dirty="0"/>
          </a:p>
          <a:p>
            <a:r>
              <a:rPr lang="ja-JP" altLang="en-US"/>
              <a:t>急カーブでは，スペースが小さいため，曲がった後でセンサーの位置が線からずれないようかつ素早く曲がれるように，逆転が必要．動画で確認できるように，円内にあるタイヤが逆転してセンサーが線からずれずに曲がれる．</a:t>
            </a:r>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8</a:t>
            </a:fld>
            <a:endParaRPr lang="en-US"/>
          </a:p>
        </p:txBody>
      </p:sp>
    </p:spTree>
    <p:extLst>
      <p:ext uri="{BB962C8B-B14F-4D97-AF65-F5344CB8AC3E}">
        <p14:creationId xmlns:p14="http://schemas.microsoft.com/office/powerpoint/2010/main" val="38281629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sz="1200" kern="1200">
                <a:solidFill>
                  <a:schemeClr val="tx1"/>
                </a:solidFill>
                <a:effectLst/>
                <a:latin typeface="+mn-lt"/>
                <a:ea typeface="+mn-ea"/>
                <a:cs typeface="+mn-cs"/>
              </a:rPr>
              <a:t>次にペナルティ計測について</a:t>
            </a:r>
            <a:r>
              <a:rPr lang="en-US" sz="1200" kern="1200" dirty="0">
                <a:solidFill>
                  <a:schemeClr val="tx1"/>
                </a:solidFill>
                <a:effectLst/>
                <a:latin typeface="+mn-lt"/>
                <a:ea typeface="+mn-ea"/>
                <a:cs typeface="+mn-cs"/>
              </a:rPr>
              <a:t>,</a:t>
            </a:r>
            <a:r>
              <a:rPr lang="ja-JP" altLang="en-US" sz="1200" kern="1200">
                <a:solidFill>
                  <a:schemeClr val="tx1"/>
                </a:solidFill>
                <a:effectLst/>
                <a:latin typeface="+mn-lt"/>
                <a:ea typeface="+mn-ea"/>
                <a:cs typeface="+mn-cs"/>
              </a:rPr>
              <a:t>直線領域と円領域に分けて説明します。直線領域では直線に進むために両輪の速度を等しくすることに重点を置きました。具体的には</a:t>
            </a:r>
            <a:r>
              <a:rPr lang="en-US" sz="1200" kern="1200" dirty="0">
                <a:solidFill>
                  <a:schemeClr val="tx1"/>
                </a:solidFill>
                <a:effectLst/>
                <a:latin typeface="+mn-lt"/>
                <a:ea typeface="+mn-ea"/>
                <a:cs typeface="+mn-cs"/>
              </a:rPr>
              <a:t>PID</a:t>
            </a:r>
            <a:r>
              <a:rPr lang="ja-JP" altLang="en-US" sz="1200" kern="1200">
                <a:solidFill>
                  <a:schemeClr val="tx1"/>
                </a:solidFill>
                <a:effectLst/>
                <a:latin typeface="+mn-lt"/>
                <a:ea typeface="+mn-ea"/>
                <a:cs typeface="+mn-cs"/>
              </a:rPr>
              <a:t>制御と</a:t>
            </a:r>
            <a:r>
              <a:rPr lang="en-US" sz="1200" kern="1200" dirty="0">
                <a:solidFill>
                  <a:schemeClr val="tx1"/>
                </a:solidFill>
                <a:effectLst/>
                <a:latin typeface="+mn-lt"/>
                <a:ea typeface="+mn-ea"/>
                <a:cs typeface="+mn-cs"/>
              </a:rPr>
              <a:t>master-slave</a:t>
            </a:r>
            <a:r>
              <a:rPr lang="ja-JP" altLang="en-US" sz="1200" kern="1200">
                <a:solidFill>
                  <a:schemeClr val="tx1"/>
                </a:solidFill>
                <a:effectLst/>
                <a:latin typeface="+mn-lt"/>
                <a:ea typeface="+mn-ea"/>
                <a:cs typeface="+mn-cs"/>
              </a:rPr>
              <a:t>を使用しました。</a:t>
            </a:r>
            <a:r>
              <a:rPr lang="en-US" sz="1200" kern="1200" dirty="0">
                <a:solidFill>
                  <a:schemeClr val="tx1"/>
                </a:solidFill>
                <a:effectLst/>
                <a:latin typeface="+mn-lt"/>
                <a:ea typeface="+mn-ea"/>
                <a:cs typeface="+mn-cs"/>
              </a:rPr>
              <a:t>Master-slave</a:t>
            </a:r>
            <a:r>
              <a:rPr lang="ja-JP" altLang="en-US" sz="1200" kern="1200">
                <a:solidFill>
                  <a:schemeClr val="tx1"/>
                </a:solidFill>
                <a:effectLst/>
                <a:latin typeface="+mn-lt"/>
                <a:ea typeface="+mn-ea"/>
                <a:cs typeface="+mn-cs"/>
              </a:rPr>
              <a:t>とは回転センサからタイヤの角度の値を取得し、左のモーターは右のモーターの回転角度に合わせるようにする方法です。これにより二つのタイヤの回転角度が同じになり両輪の速度を等しくすることができました。円領域ではスタートしてから黒、白、黒の順番で認識できたら、円領域に到達したとしてスピードを落とし</a:t>
            </a:r>
            <a:r>
              <a:rPr lang="en-US" sz="1200" kern="1200" dirty="0">
                <a:solidFill>
                  <a:schemeClr val="tx1"/>
                </a:solidFill>
                <a:effectLst/>
                <a:latin typeface="+mn-lt"/>
                <a:ea typeface="+mn-ea"/>
                <a:cs typeface="+mn-cs"/>
              </a:rPr>
              <a:t>,</a:t>
            </a:r>
            <a:r>
              <a:rPr lang="en-US" sz="1200" kern="1200" dirty="0" err="1">
                <a:solidFill>
                  <a:schemeClr val="tx1"/>
                </a:solidFill>
                <a:effectLst/>
                <a:latin typeface="+mn-lt"/>
                <a:ea typeface="+mn-ea"/>
                <a:cs typeface="+mn-cs"/>
              </a:rPr>
              <a:t>dly_tsk</a:t>
            </a:r>
            <a:r>
              <a:rPr lang="ja-JP" altLang="en-US" sz="1200" kern="1200">
                <a:solidFill>
                  <a:schemeClr val="tx1"/>
                </a:solidFill>
                <a:effectLst/>
                <a:latin typeface="+mn-lt"/>
                <a:ea typeface="+mn-ea"/>
                <a:cs typeface="+mn-cs"/>
              </a:rPr>
              <a:t>で真ん中まで進んでから停止するようにしました。</a:t>
            </a:r>
            <a:endParaRPr lang="en-US" sz="1200" kern="1200" dirty="0">
              <a:solidFill>
                <a:schemeClr val="tx1"/>
              </a:solidFill>
              <a:effectLst/>
              <a:latin typeface="+mn-lt"/>
              <a:ea typeface="+mn-ea"/>
              <a:cs typeface="+mn-cs"/>
            </a:endParaRPr>
          </a:p>
          <a:p>
            <a:endParaRPr lang="en-US" altLang="ja-JP" dirty="0"/>
          </a:p>
          <a:p>
            <a:endParaRPr lang="en-US" altLang="ja-JP" dirty="0"/>
          </a:p>
          <a:p>
            <a:r>
              <a:rPr lang="ja-JP" altLang="en-US"/>
              <a:t>sコースを直進領域と目的地領域に分割する</a:t>
            </a:r>
            <a:endParaRPr lang="en-US" altLang="ja-JP" dirty="0"/>
          </a:p>
          <a:p>
            <a:r>
              <a:rPr lang="ja-JP" altLang="en-US"/>
              <a:t>回転センサーからの値はタイヤの角度</a:t>
            </a:r>
            <a:endParaRPr lang="en-US" altLang="ja-JP" dirty="0"/>
          </a:p>
          <a:p>
            <a:r>
              <a:rPr lang="ja-JP" altLang="en-US"/>
              <a:t>具体的に</a:t>
            </a:r>
            <a:r>
              <a:rPr lang="en-US" altLang="ja-JP" dirty="0"/>
              <a:t>PID</a:t>
            </a:r>
            <a:r>
              <a:rPr lang="ja-JP" altLang="en-US"/>
              <a:t>制御かつ</a:t>
            </a:r>
            <a:r>
              <a:rPr lang="en-US" altLang="ja-JP" dirty="0"/>
              <a:t>master-slave</a:t>
            </a:r>
          </a:p>
          <a:p>
            <a:r>
              <a:rPr lang="ja-JP" altLang="en-US"/>
              <a:t>両方のセンサー値が黒・色の許容範囲にあることで黒・白の判定を行う</a:t>
            </a:r>
            <a:endParaRPr lang="en-US" altLang="ja-JP" dirty="0"/>
          </a:p>
          <a:p>
            <a:endParaRPr lang="en-US" dirty="0"/>
          </a:p>
        </p:txBody>
      </p:sp>
      <p:sp>
        <p:nvSpPr>
          <p:cNvPr id="4" name="Slide Number Placeholder 3"/>
          <p:cNvSpPr>
            <a:spLocks noGrp="1"/>
          </p:cNvSpPr>
          <p:nvPr>
            <p:ph type="sldNum" sz="quarter" idx="5"/>
          </p:nvPr>
        </p:nvSpPr>
        <p:spPr/>
        <p:txBody>
          <a:bodyPr/>
          <a:lstStyle/>
          <a:p>
            <a:fld id="{8D3BD8CE-C6A3-4C4D-86C0-B894346189CC}" type="slidenum">
              <a:rPr lang="en-US" smtClean="0"/>
              <a:t>9</a:t>
            </a:fld>
            <a:endParaRPr lang="en-US"/>
          </a:p>
        </p:txBody>
      </p:sp>
    </p:spTree>
    <p:extLst>
      <p:ext uri="{BB962C8B-B14F-4D97-AF65-F5344CB8AC3E}">
        <p14:creationId xmlns:p14="http://schemas.microsoft.com/office/powerpoint/2010/main" val="3005173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ja-JP" altLang="en-US"/>
              <a:t>マスター タイトルの書式設定</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582068753"/>
      </p:ext>
    </p:extLst>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831969363"/>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ja-JP" altLang="en-US"/>
              <a:t>マスター タイトルの書式設定</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31456957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10"/>
          </p:nvPr>
        </p:nvSpPr>
        <p:spPr/>
        <p:txBody>
          <a:bodyPr/>
          <a:lstStyle/>
          <a:p>
            <a:fld id="{33DCDC6E-5A14-2F4C-98C4-C6EE12830FFD}" type="datetime1">
              <a:rPr lang="en-US" smtClean="0"/>
              <a:t>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1600521198"/>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ja-JP" altLang="en-US"/>
              <a:t>マスター タイトルの書式設定</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33DCDC6E-5A14-2F4C-98C4-C6EE12830FFD}" type="datetime1">
              <a:rPr lang="en-US" smtClean="0"/>
              <a:t>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593001025"/>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Date Placeholder 4"/>
          <p:cNvSpPr>
            <a:spLocks noGrp="1"/>
          </p:cNvSpPr>
          <p:nvPr>
            <p:ph type="dt" sz="half" idx="10"/>
          </p:nvPr>
        </p:nvSpPr>
        <p:spPr/>
        <p:txBody>
          <a:bodyPr/>
          <a:lstStyle/>
          <a:p>
            <a:fld id="{33DCDC6E-5A14-2F4C-98C4-C6EE12830FFD}" type="datetime1">
              <a:rPr lang="en-US" smtClean="0"/>
              <a:t>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14127916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ja-JP" altLang="en-US"/>
              <a:t>マスター タイトルの書式設定</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839788" y="2505075"/>
            <a:ext cx="5157787"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2505075"/>
            <a:ext cx="5183188" cy="3684588"/>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7" name="Date Placeholder 6"/>
          <p:cNvSpPr>
            <a:spLocks noGrp="1"/>
          </p:cNvSpPr>
          <p:nvPr>
            <p:ph type="dt" sz="half" idx="10"/>
          </p:nvPr>
        </p:nvSpPr>
        <p:spPr/>
        <p:txBody>
          <a:bodyPr/>
          <a:lstStyle/>
          <a:p>
            <a:fld id="{33DCDC6E-5A14-2F4C-98C4-C6EE12830FFD}" type="datetime1">
              <a:rPr lang="en-US" smtClean="0"/>
              <a:t>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493729583"/>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a:p>
        </p:txBody>
      </p:sp>
      <p:sp>
        <p:nvSpPr>
          <p:cNvPr id="3" name="Date Placeholder 2"/>
          <p:cNvSpPr>
            <a:spLocks noGrp="1"/>
          </p:cNvSpPr>
          <p:nvPr>
            <p:ph type="dt" sz="half" idx="10"/>
          </p:nvPr>
        </p:nvSpPr>
        <p:spPr/>
        <p:txBody>
          <a:bodyPr/>
          <a:lstStyle/>
          <a:p>
            <a:fld id="{33DCDC6E-5A14-2F4C-98C4-C6EE12830FFD}" type="datetime1">
              <a:rPr lang="en-US" smtClean="0"/>
              <a:t>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900428783"/>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3DCDC6E-5A14-2F4C-98C4-C6EE12830FFD}" type="datetime1">
              <a:rPr lang="en-US" smtClean="0"/>
              <a:t>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312060507"/>
      </p:ext>
    </p:extLst>
  </p:cSld>
  <p:clrMapOvr>
    <a:masterClrMapping/>
  </p:clrMapOvr>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3DCDC6E-5A14-2F4C-98C4-C6EE12830FFD}" type="datetime1">
              <a:rPr lang="en-US" smtClean="0"/>
              <a:t>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2217716315"/>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ja-JP" altLang="en-US"/>
              <a:t>マスター タイトルの書式設定</a:t>
            </a:r>
            <a:endParaRPr lang="en-US"/>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3DCDC6E-5A14-2F4C-98C4-C6EE12830FFD}" type="datetime1">
              <a:rPr lang="en-US" smtClean="0"/>
              <a:t>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02664-E07F-E742-8A9E-7F8A8BF47BD9}" type="slidenum">
              <a:rPr lang="en-US" smtClean="0"/>
              <a:t>‹#›</a:t>
            </a:fld>
            <a:endParaRPr lang="en-US"/>
          </a:p>
        </p:txBody>
      </p:sp>
    </p:spTree>
    <p:extLst>
      <p:ext uri="{BB962C8B-B14F-4D97-AF65-F5344CB8AC3E}">
        <p14:creationId xmlns:p14="http://schemas.microsoft.com/office/powerpoint/2010/main" val="1835066228"/>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ja-JP" altLang="en-US"/>
              <a:t>マスター タイトルの書式設定</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DCDC6E-5A14-2F4C-98C4-C6EE12830FFD}" type="datetime1">
              <a:rPr lang="en-US" smtClean="0"/>
              <a:t>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102664-E07F-E742-8A9E-7F8A8BF47BD9}" type="slidenum">
              <a:rPr lang="en-US" smtClean="0"/>
              <a:t>‹#›</a:t>
            </a:fld>
            <a:endParaRPr lang="en-US"/>
          </a:p>
        </p:txBody>
      </p:sp>
    </p:spTree>
    <p:extLst>
      <p:ext uri="{BB962C8B-B14F-4D97-AF65-F5344CB8AC3E}">
        <p14:creationId xmlns:p14="http://schemas.microsoft.com/office/powerpoint/2010/main" val="314269707"/>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35329-782E-0C49-9CA8-ACB8B41D00D8}"/>
              </a:ext>
            </a:extLst>
          </p:cNvPr>
          <p:cNvSpPr>
            <a:spLocks noGrp="1"/>
          </p:cNvSpPr>
          <p:nvPr>
            <p:ph type="ctrTitle"/>
          </p:nvPr>
        </p:nvSpPr>
        <p:spPr/>
        <p:txBody>
          <a:bodyPr anchor="ctr"/>
          <a:lstStyle/>
          <a:p>
            <a:r>
              <a:rPr lang="ja-JP" altLang="en-US">
                <a:latin typeface="Meiryo" panose="020B0604030504040204" pitchFamily="34" charset="-128"/>
                <a:ea typeface="Meiryo" panose="020B0604030504040204" pitchFamily="34" charset="-128"/>
              </a:rPr>
              <a:t>予備競技会の戦略評価</a:t>
            </a:r>
            <a:endParaRPr lang="en-US">
              <a:latin typeface="Meiryo" panose="020B0604030504040204" pitchFamily="34" charset="-128"/>
              <a:ea typeface="Meiryo" panose="020B0604030504040204" pitchFamily="34" charset="-128"/>
            </a:endParaRPr>
          </a:p>
        </p:txBody>
      </p:sp>
      <p:sp>
        <p:nvSpPr>
          <p:cNvPr id="3" name="Subtitle 2">
            <a:extLst>
              <a:ext uri="{FF2B5EF4-FFF2-40B4-BE49-F238E27FC236}">
                <a16:creationId xmlns:a16="http://schemas.microsoft.com/office/drawing/2014/main" id="{4994A59C-6CAB-9A4E-8E5B-C725B96C77F6}"/>
              </a:ext>
            </a:extLst>
          </p:cNvPr>
          <p:cNvSpPr>
            <a:spLocks noGrp="1"/>
          </p:cNvSpPr>
          <p:nvPr>
            <p:ph type="subTitle" idx="1"/>
          </p:nvPr>
        </p:nvSpPr>
        <p:spPr>
          <a:xfrm>
            <a:off x="1524000" y="3614168"/>
            <a:ext cx="9144000" cy="2948678"/>
          </a:xfrm>
        </p:spPr>
        <p:txBody>
          <a:bodyPr anchor="ctr">
            <a:normAutofit/>
          </a:bodyPr>
          <a:lstStyle/>
          <a:p>
            <a:r>
              <a:rPr lang="ja-JP" altLang="en-US" sz="2800">
                <a:latin typeface="Meiryo" panose="020B0604030504040204" pitchFamily="34" charset="-128"/>
                <a:ea typeface="Meiryo" panose="020B0604030504040204" pitchFamily="34" charset="-128"/>
              </a:rPr>
              <a:t>情報画像実験</a:t>
            </a:r>
            <a:r>
              <a:rPr lang="en-US" altLang="ja-JP" sz="2800">
                <a:latin typeface="Meiryo" panose="020B0604030504040204" pitchFamily="34" charset="-128"/>
                <a:ea typeface="Meiryo" panose="020B0604030504040204" pitchFamily="34" charset="-128"/>
              </a:rPr>
              <a:t>III</a:t>
            </a:r>
            <a:r>
              <a:rPr lang="ja-JP" altLang="en-US" sz="2800">
                <a:latin typeface="Meiryo" panose="020B0604030504040204" pitchFamily="34" charset="-128"/>
                <a:ea typeface="Meiryo" panose="020B0604030504040204" pitchFamily="34" charset="-128"/>
              </a:rPr>
              <a:t>プレゼンテーション大会</a:t>
            </a:r>
            <a:r>
              <a:rPr lang="en-US" altLang="ja-JP" sz="2800">
                <a:latin typeface="Meiryo" panose="020B0604030504040204" pitchFamily="34" charset="-128"/>
                <a:ea typeface="Meiryo" panose="020B0604030504040204" pitchFamily="34" charset="-128"/>
              </a:rPr>
              <a:t>1</a:t>
            </a:r>
          </a:p>
          <a:p>
            <a:fld id="{0F2564DD-9671-43AB-BCFE-4682235C693B}" type="datetime4">
              <a:rPr kumimoji="1" lang="ja-JP" altLang="en-US" sz="2800" smtClean="0">
                <a:latin typeface="Meiryo" panose="020B0604030504040204" pitchFamily="34" charset="-128"/>
                <a:ea typeface="Meiryo" panose="020B0604030504040204" pitchFamily="34" charset="-128"/>
                <a:cs typeface="Meiryo" charset="-128"/>
              </a:rPr>
              <a:pPr/>
              <a:t>2019年2月6日</a:t>
            </a:fld>
            <a:endParaRPr lang="en-US" altLang="ja-JP" sz="2800">
              <a:latin typeface="Meiryo" panose="020B0604030504040204" pitchFamily="34" charset="-128"/>
              <a:ea typeface="Meiryo" panose="020B0604030504040204" pitchFamily="34" charset="-128"/>
              <a:cs typeface="Meiryo" charset="-128"/>
            </a:endParaRPr>
          </a:p>
          <a:p>
            <a:r>
              <a:rPr kumimoji="1" lang="en-US" altLang="ja-JP" sz="2800">
                <a:latin typeface="Meiryo" panose="020B0604030504040204" pitchFamily="34" charset="-128"/>
                <a:ea typeface="Meiryo" panose="020B0604030504040204" pitchFamily="34" charset="-128"/>
              </a:rPr>
              <a:t>16</a:t>
            </a:r>
            <a:r>
              <a:rPr kumimoji="1" lang="ja-JP" altLang="en-US" sz="2800">
                <a:latin typeface="Meiryo" panose="020B0604030504040204" pitchFamily="34" charset="-128"/>
                <a:ea typeface="Meiryo" panose="020B0604030504040204" pitchFamily="34" charset="-128"/>
              </a:rPr>
              <a:t>班　コーナーで差をつけろ</a:t>
            </a:r>
            <a:endParaRPr lang="ja-JP" altLang="en-US" sz="2800">
              <a:latin typeface="Meiryo" panose="020B0604030504040204" pitchFamily="34" charset="-128"/>
              <a:ea typeface="Meiryo" panose="020B0604030504040204" pitchFamily="34" charset="-128"/>
            </a:endParaRPr>
          </a:p>
          <a:p>
            <a:r>
              <a:rPr lang="ja-JP" sz="2800">
                <a:latin typeface="Meiryo" panose="020B0604030504040204" pitchFamily="34" charset="-128"/>
                <a:ea typeface="Meiryo" panose="020B0604030504040204" pitchFamily="34" charset="-128"/>
              </a:rPr>
              <a:t>バラタ・トゥリプラムディヤ・オンゴ　魚躬良太　</a:t>
            </a:r>
            <a:endParaRPr lang="ja-JP">
              <a:latin typeface="Meiryo"/>
              <a:ea typeface="Meiryo"/>
            </a:endParaRPr>
          </a:p>
          <a:p>
            <a:r>
              <a:rPr lang="ja-JP" sz="2800">
                <a:latin typeface="Meiryo" panose="020B0604030504040204" pitchFamily="34" charset="-128"/>
                <a:ea typeface="Meiryo" panose="020B0604030504040204" pitchFamily="34" charset="-128"/>
              </a:rPr>
              <a:t>鈴丸玲司　本間慎一朗　原田佳拓</a:t>
            </a:r>
            <a:endParaRPr lang="ja-JP">
              <a:latin typeface="Meiryo"/>
              <a:ea typeface="Meiryo"/>
            </a:endParaRPr>
          </a:p>
          <a:p>
            <a:endParaRPr lang="ja-JP" altLang="en-US" sz="2800">
              <a:latin typeface="Meiryo" panose="020B0604030504040204" pitchFamily="34" charset="-128"/>
              <a:ea typeface="Meiryo" panose="020B0604030504040204" pitchFamily="34" charset="-128"/>
            </a:endParaRPr>
          </a:p>
        </p:txBody>
      </p:sp>
      <p:cxnSp>
        <p:nvCxnSpPr>
          <p:cNvPr id="4" name="Straight Connector 3">
            <a:extLst>
              <a:ext uri="{FF2B5EF4-FFF2-40B4-BE49-F238E27FC236}">
                <a16:creationId xmlns:a16="http://schemas.microsoft.com/office/drawing/2014/main" id="{F152EF43-2762-EC41-9A17-0D476E15A7A9}"/>
              </a:ext>
            </a:extLst>
          </p:cNvPr>
          <p:cNvCxnSpPr>
            <a:cxnSpLocks/>
          </p:cNvCxnSpPr>
          <p:nvPr/>
        </p:nvCxnSpPr>
        <p:spPr>
          <a:xfrm>
            <a:off x="879318" y="281551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9524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結果と課題:</a:t>
            </a: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pPr marL="0" indent="0">
              <a:buNone/>
            </a:pPr>
            <a:r>
              <a:rPr lang="en-US" altLang="ja-JP" dirty="0">
                <a:latin typeface="Meiryo"/>
                <a:ea typeface="Meiryo"/>
              </a:rPr>
              <a:t> </a:t>
            </a:r>
            <a:r>
              <a:rPr lang="en-US" altLang="ja-JP">
                <a:latin typeface="Meiryo"/>
                <a:ea typeface="Meiryo"/>
              </a:rPr>
              <a:t> </a:t>
            </a:r>
            <a:r>
              <a:rPr lang="ja-JP" altLang="en-US">
                <a:latin typeface="Meiryo"/>
                <a:ea typeface="Meiryo"/>
              </a:rPr>
              <a:t>結果</a:t>
            </a:r>
            <a:endParaRPr lang="en-US" altLang="ja-JP" dirty="0">
              <a:latin typeface="Meiryo"/>
              <a:ea typeface="Meiryo"/>
            </a:endParaRPr>
          </a:p>
          <a:p>
            <a:r>
              <a:rPr lang="ja-JP" altLang="en-US">
                <a:latin typeface="Meiryo"/>
                <a:ea typeface="Meiryo"/>
              </a:rPr>
              <a:t>ライントレース：   </a:t>
            </a:r>
            <a:r>
              <a:rPr lang="ja-JP">
                <a:latin typeface="Meiryo"/>
                <a:ea typeface="Meiryo"/>
              </a:rPr>
              <a:t>21.93秒</a:t>
            </a:r>
            <a:r>
              <a:rPr lang="ja-JP" altLang="en-US">
                <a:latin typeface="Meiryo"/>
                <a:ea typeface="Meiryo"/>
              </a:rPr>
              <a:t>，</a:t>
            </a:r>
            <a:r>
              <a:rPr lang="ja-JP">
                <a:latin typeface="Meiryo"/>
                <a:ea typeface="Meiryo"/>
              </a:rPr>
              <a:t>ペナルティ</a:t>
            </a:r>
            <a:r>
              <a:rPr lang="ja-JP" altLang="en-US">
                <a:latin typeface="Meiryo"/>
                <a:ea typeface="Meiryo"/>
              </a:rPr>
              <a:t>計測：　</a:t>
            </a:r>
            <a:r>
              <a:rPr lang="ja-JP">
                <a:latin typeface="Meiryo"/>
                <a:ea typeface="Meiryo"/>
              </a:rPr>
              <a:t>20%</a:t>
            </a:r>
            <a:endParaRPr lang="en-US" altLang="ja-JP" dirty="0">
              <a:latin typeface="Meiryo"/>
              <a:ea typeface="Meiryo"/>
            </a:endParaRPr>
          </a:p>
          <a:p>
            <a:r>
              <a:rPr lang="ja-JP" altLang="en-US">
                <a:latin typeface="Meiryo"/>
                <a:ea typeface="Meiryo"/>
              </a:rPr>
              <a:t>全てのコースを完走でき，チームの戦略を実現できた！</a:t>
            </a:r>
            <a:endParaRPr lang="en-US" altLang="ja-JP" dirty="0">
              <a:latin typeface="Meiryo"/>
              <a:ea typeface="Meiryo"/>
            </a:endParaRPr>
          </a:p>
          <a:p>
            <a:endParaRPr lang="en-US" altLang="ja-JP" dirty="0">
              <a:latin typeface="Meiryo"/>
              <a:ea typeface="Meiryo"/>
            </a:endParaRPr>
          </a:p>
          <a:p>
            <a:pPr marL="0" indent="0">
              <a:buNone/>
            </a:pPr>
            <a:r>
              <a:rPr lang="en-US" altLang="ja-JP" dirty="0">
                <a:latin typeface="Meiryo"/>
                <a:ea typeface="Meiryo"/>
              </a:rPr>
              <a:t>  </a:t>
            </a:r>
            <a:r>
              <a:rPr lang="ja-JP" altLang="en-US">
                <a:latin typeface="Meiryo"/>
                <a:ea typeface="Meiryo"/>
              </a:rPr>
              <a:t>課題</a:t>
            </a:r>
          </a:p>
          <a:p>
            <a:r>
              <a:rPr lang="ja-JP" altLang="en-US">
                <a:latin typeface="Meiryo"/>
                <a:ea typeface="Meiryo"/>
              </a:rPr>
              <a:t>開発機能が</a:t>
            </a:r>
            <a:r>
              <a:rPr lang="ja" altLang="en-US" dirty="0">
                <a:latin typeface="Meiryo"/>
                <a:ea typeface="Meiryo"/>
              </a:rPr>
              <a:t>うまく行かない</a:t>
            </a:r>
            <a:r>
              <a:rPr lang="ja-JP" altLang="en-US">
                <a:latin typeface="Meiryo"/>
                <a:ea typeface="Meiryo"/>
              </a:rPr>
              <a:t>場合，原因がハードウェアかソフトウェアかの早い判断が必要である</a:t>
            </a:r>
            <a:endParaRPr lang="en-US" altLang="ja-JP" dirty="0">
              <a:latin typeface="Meiryo"/>
              <a:ea typeface="Meiryo"/>
            </a:endParaRPr>
          </a:p>
          <a:p>
            <a:r>
              <a:rPr lang="ja-JP" altLang="en-US">
                <a:latin typeface="Meiryo"/>
                <a:ea typeface="Meiryo"/>
              </a:rPr>
              <a:t>スケジュールの再構成がないようにメンバーの作業量を調整する必要がある</a:t>
            </a:r>
            <a:endParaRPr lang="en-US" altLang="ja-JP"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10</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213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9489561-6E4B-4A96-AEC2-F8707C1C0F94}"/>
              </a:ext>
            </a:extLst>
          </p:cNvPr>
          <p:cNvSpPr>
            <a:spLocks noGrp="1"/>
          </p:cNvSpPr>
          <p:nvPr>
            <p:ph type="title"/>
          </p:nvPr>
        </p:nvSpPr>
        <p:spPr>
          <a:xfrm>
            <a:off x="838200" y="365126"/>
            <a:ext cx="10515600" cy="829932"/>
          </a:xfrm>
        </p:spPr>
        <p:txBody>
          <a:bodyPr anchor="b">
            <a:normAutofit/>
          </a:bodyPr>
          <a:lstStyle/>
          <a:p>
            <a:r>
              <a:rPr lang="ja-JP" altLang="en-US">
                <a:latin typeface="Meiryo"/>
                <a:ea typeface="Meiryo"/>
              </a:rPr>
              <a:t>戦略:コーナーで差をつける！</a:t>
            </a:r>
          </a:p>
        </p:txBody>
      </p:sp>
      <p:sp>
        <p:nvSpPr>
          <p:cNvPr id="3" name="コンテンツ プレースホルダー 2">
            <a:extLst>
              <a:ext uri="{FF2B5EF4-FFF2-40B4-BE49-F238E27FC236}">
                <a16:creationId xmlns:a16="http://schemas.microsoft.com/office/drawing/2014/main" id="{57681357-B4E0-4398-8AFB-88E97FDB8B0B}"/>
              </a:ext>
            </a:extLst>
          </p:cNvPr>
          <p:cNvSpPr>
            <a:spLocks noGrp="1"/>
          </p:cNvSpPr>
          <p:nvPr>
            <p:ph type="body" orient="vert" idx="1"/>
          </p:nvPr>
        </p:nvSpPr>
        <p:spPr>
          <a:xfrm>
            <a:off x="838200" y="1376127"/>
            <a:ext cx="10515600" cy="4800836"/>
          </a:xfrm>
        </p:spPr>
        <p:txBody>
          <a:bodyPr vert="horz" lIns="91440" tIns="45720" rIns="91440" bIns="45720" rtlCol="0" anchor="t">
            <a:noAutofit/>
          </a:bodyPr>
          <a:lstStyle/>
          <a:p>
            <a:pPr marL="0" indent="0">
              <a:buNone/>
            </a:pPr>
            <a:r>
              <a:rPr lang="ja-JP" altLang="en-US">
                <a:latin typeface="Meiryo"/>
                <a:ea typeface="Meiryo"/>
              </a:rPr>
              <a:t>　両方</a:t>
            </a:r>
            <a:endParaRPr lang="en-US" altLang="ja-JP">
              <a:latin typeface="Meiryo"/>
              <a:ea typeface="Meiryo"/>
            </a:endParaRPr>
          </a:p>
          <a:p>
            <a:r>
              <a:rPr lang="ja-JP" altLang="en-US">
                <a:latin typeface="Meiryo"/>
                <a:ea typeface="Meiryo"/>
              </a:rPr>
              <a:t>センサーからの値を確実に読み取りたい</a:t>
            </a:r>
            <a:endParaRPr lang="en-US" altLang="ja-JP">
              <a:latin typeface="Meiryo"/>
              <a:ea typeface="Meiryo"/>
            </a:endParaRPr>
          </a:p>
          <a:p>
            <a:r>
              <a:rPr lang="ja-JP" altLang="en-US">
                <a:latin typeface="Meiryo"/>
                <a:ea typeface="Meiryo"/>
              </a:rPr>
              <a:t>センサーからの値を早くタイヤに反映させたい</a:t>
            </a:r>
            <a:endParaRPr lang="en-US" altLang="ja-JP">
              <a:latin typeface="Meiryo"/>
              <a:ea typeface="Meiryo"/>
            </a:endParaRPr>
          </a:p>
          <a:p>
            <a:pPr marL="0" indent="0">
              <a:buNone/>
            </a:pPr>
            <a:endParaRPr lang="en-US" altLang="ja-JP">
              <a:latin typeface="Meiryo"/>
              <a:ea typeface="Meiryo"/>
            </a:endParaRPr>
          </a:p>
          <a:p>
            <a:pPr marL="0" indent="0">
              <a:buNone/>
            </a:pPr>
            <a:r>
              <a:rPr lang="ja-JP" altLang="en-US">
                <a:latin typeface="Meiryo"/>
                <a:ea typeface="Meiryo"/>
              </a:rPr>
              <a:t>　ライントレーサー</a:t>
            </a:r>
            <a:endParaRPr lang="en-US" altLang="ja-JP">
              <a:latin typeface="Meiryo"/>
              <a:ea typeface="Meiryo"/>
            </a:endParaRPr>
          </a:p>
          <a:p>
            <a:r>
              <a:rPr lang="ja-JP" altLang="en-US">
                <a:latin typeface="Meiryo"/>
                <a:ea typeface="Meiryo"/>
              </a:rPr>
              <a:t>どのようなカーブに対しても早く曲がるようにしたい</a:t>
            </a:r>
            <a:endParaRPr lang="en-US" altLang="ja-JP">
              <a:latin typeface="Meiryo"/>
              <a:ea typeface="Meiryo"/>
            </a:endParaRPr>
          </a:p>
          <a:p>
            <a:pPr marL="0" indent="0">
              <a:buNone/>
            </a:pPr>
            <a:endParaRPr lang="en-US" altLang="ja-JP">
              <a:latin typeface="Meiryo"/>
              <a:ea typeface="Meiryo"/>
            </a:endParaRPr>
          </a:p>
          <a:p>
            <a:pPr marL="0" indent="0">
              <a:buNone/>
            </a:pPr>
            <a:r>
              <a:rPr lang="ja-JP" altLang="en-US">
                <a:latin typeface="Meiryo"/>
                <a:ea typeface="Meiryo"/>
              </a:rPr>
              <a:t>　ペナルティー計測</a:t>
            </a:r>
            <a:endParaRPr lang="en-US" altLang="ja-JP">
              <a:latin typeface="Meiryo"/>
              <a:ea typeface="Meiryo"/>
            </a:endParaRPr>
          </a:p>
          <a:p>
            <a:r>
              <a:rPr lang="ja-JP" altLang="en-US">
                <a:latin typeface="Meiryo"/>
                <a:ea typeface="Meiryo"/>
              </a:rPr>
              <a:t>モーターの動きを正確に制御したい</a:t>
            </a:r>
          </a:p>
          <a:p>
            <a:endParaRPr lang="en-US" altLang="ja-JP">
              <a:latin typeface="Meiryo"/>
              <a:ea typeface="Meiryo"/>
            </a:endParaRPr>
          </a:p>
          <a:p>
            <a:endParaRPr lang="ja-JP" altLang="en-US">
              <a:latin typeface="Meiryo"/>
              <a:ea typeface="Meiryo"/>
            </a:endParaRPr>
          </a:p>
          <a:p>
            <a:endParaRPr lang="ja-JP" altLang="en-US">
              <a:latin typeface="Meiryo"/>
              <a:ea typeface="Meiryo"/>
            </a:endParaRPr>
          </a:p>
        </p:txBody>
      </p:sp>
      <p:sp>
        <p:nvSpPr>
          <p:cNvPr id="11" name="Slide Number Placeholder 3">
            <a:extLst>
              <a:ext uri="{FF2B5EF4-FFF2-40B4-BE49-F238E27FC236}">
                <a16:creationId xmlns:a16="http://schemas.microsoft.com/office/drawing/2014/main" id="{020C12C7-68AE-BF40-BD50-7C0BEB05139B}"/>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2</a:t>
            </a:fld>
            <a:endParaRPr lang="en-US" sz="2000">
              <a:solidFill>
                <a:srgbClr val="FFFFFF"/>
              </a:solidFill>
              <a:latin typeface="Calibri" panose="020F0502020204030204"/>
            </a:endParaRPr>
          </a:p>
        </p:txBody>
      </p:sp>
      <p:cxnSp>
        <p:nvCxnSpPr>
          <p:cNvPr id="8" name="Straight Connector 7">
            <a:extLst>
              <a:ext uri="{FF2B5EF4-FFF2-40B4-BE49-F238E27FC236}">
                <a16:creationId xmlns:a16="http://schemas.microsoft.com/office/drawing/2014/main" id="{078B75F0-A07A-134C-928D-A87ED0CEBE0C}"/>
              </a:ext>
            </a:extLst>
          </p:cNvPr>
          <p:cNvCxnSpPr>
            <a:cxnSpLocks/>
          </p:cNvCxnSpPr>
          <p:nvPr/>
        </p:nvCxnSpPr>
        <p:spPr>
          <a:xfrm>
            <a:off x="838200" y="1195058"/>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7316973"/>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2034E4-92D4-6847-8A2C-5CECA52E4493}"/>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sp>
        <p:nvSpPr>
          <p:cNvPr id="3" name="Content Placeholder 2">
            <a:extLst>
              <a:ext uri="{FF2B5EF4-FFF2-40B4-BE49-F238E27FC236}">
                <a16:creationId xmlns:a16="http://schemas.microsoft.com/office/drawing/2014/main" id="{56E9C470-5408-1044-8B4C-F358815E7BD2}"/>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pic>
        <p:nvPicPr>
          <p:cNvPr id="56" name="Content Placeholder 55" descr="A picture containing white, indoor, wall, toy&#10;&#10;Description automatically generated">
            <a:extLst>
              <a:ext uri="{FF2B5EF4-FFF2-40B4-BE49-F238E27FC236}">
                <a16:creationId xmlns:a16="http://schemas.microsoft.com/office/drawing/2014/main" id="{ADC4C1AF-ED1F-A646-9D09-7D0CD92671D5}"/>
              </a:ext>
            </a:extLst>
          </p:cNvPr>
          <p:cNvPicPr>
            <a:picLocks noGrp="1" noChangeAspect="1"/>
          </p:cNvPicPr>
          <p:nvPr>
            <p:ph sz="half" idx="2"/>
          </p:nvPr>
        </p:nvPicPr>
        <p:blipFill rotWithShape="1">
          <a:blip r:embed="rId3"/>
          <a:srcRect l="22533"/>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4" name="Slide Number Placeholder 3">
            <a:extLst>
              <a:ext uri="{FF2B5EF4-FFF2-40B4-BE49-F238E27FC236}">
                <a16:creationId xmlns:a16="http://schemas.microsoft.com/office/drawing/2014/main" id="{BE3B7968-04DD-014F-BAEB-55DE2FAEA7E8}"/>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3</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1B4DE86F-74C5-7D46-B5A0-B5AE0989CE9F}"/>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8451737"/>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E1677D0C-BF6E-3749-8AAC-C378C40ADDAF}"/>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8" name="Content Placeholder 7" descr="A close up of a road&#10;&#10;Description automatically generated">
            <a:extLst>
              <a:ext uri="{FF2B5EF4-FFF2-40B4-BE49-F238E27FC236}">
                <a16:creationId xmlns:a16="http://schemas.microsoft.com/office/drawing/2014/main" id="{2BA6FB7A-DECA-604F-95CE-9531DE5A118E}"/>
              </a:ext>
            </a:extLst>
          </p:cNvPr>
          <p:cNvPicPr>
            <a:picLocks noGrp="1" noChangeAspect="1"/>
          </p:cNvPicPr>
          <p:nvPr>
            <p:ph sz="half" idx="2"/>
          </p:nvPr>
        </p:nvPicPr>
        <p:blipFill rotWithShape="1">
          <a:blip r:embed="rId3"/>
          <a:srcRect l="43957" t="6089" r="11004" b="10705"/>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6" name="Slide Number Placeholder 3">
            <a:extLst>
              <a:ext uri="{FF2B5EF4-FFF2-40B4-BE49-F238E27FC236}">
                <a16:creationId xmlns:a16="http://schemas.microsoft.com/office/drawing/2014/main" id="{37F63486-7C41-8C4F-A315-50211B164953}"/>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4</a:t>
            </a:fld>
            <a:endParaRPr lang="en-US" sz="2000">
              <a:solidFill>
                <a:srgbClr val="FFFFFF"/>
              </a:solidFill>
              <a:latin typeface="Calibri" panose="020F0502020204030204"/>
            </a:endParaRPr>
          </a:p>
        </p:txBody>
      </p:sp>
      <p:cxnSp>
        <p:nvCxnSpPr>
          <p:cNvPr id="7" name="Straight Connector 6">
            <a:extLst>
              <a:ext uri="{FF2B5EF4-FFF2-40B4-BE49-F238E27FC236}">
                <a16:creationId xmlns:a16="http://schemas.microsoft.com/office/drawing/2014/main" id="{0A32F771-EF83-2544-9531-E468D5A6DDDF}"/>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5FC9F9DD-F855-B649-B465-03BDE31EE220}"/>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332260893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229D4D3C-0F1B-D04E-B855-048E6F76A597}"/>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6" name="Content Placeholder 5" descr="A picture containing indoor, wall&#10;&#10;Description automatically generated">
            <a:extLst>
              <a:ext uri="{FF2B5EF4-FFF2-40B4-BE49-F238E27FC236}">
                <a16:creationId xmlns:a16="http://schemas.microsoft.com/office/drawing/2014/main" id="{0A23D04B-DB43-B141-ABFE-37EF856E2F3B}"/>
              </a:ext>
            </a:extLst>
          </p:cNvPr>
          <p:cNvPicPr>
            <a:picLocks noGrp="1" noChangeAspect="1"/>
          </p:cNvPicPr>
          <p:nvPr>
            <p:ph sz="half" idx="2"/>
          </p:nvPr>
        </p:nvPicPr>
        <p:blipFill rotWithShape="1">
          <a:blip r:embed="rId3"/>
          <a:srcRect l="6134" t="17" r="8081" b="49839"/>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7" name="Slide Number Placeholder 3">
            <a:extLst>
              <a:ext uri="{FF2B5EF4-FFF2-40B4-BE49-F238E27FC236}">
                <a16:creationId xmlns:a16="http://schemas.microsoft.com/office/drawing/2014/main" id="{6821A848-9026-5A49-ABFA-27B7FF43ADA4}"/>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5</a:t>
            </a:fld>
            <a:endParaRPr lang="en-US" sz="2000">
              <a:solidFill>
                <a:srgbClr val="FFFFFF"/>
              </a:solidFill>
              <a:latin typeface="Calibri" panose="020F0502020204030204"/>
            </a:endParaRPr>
          </a:p>
        </p:txBody>
      </p:sp>
      <p:cxnSp>
        <p:nvCxnSpPr>
          <p:cNvPr id="8" name="Straight Connector 7">
            <a:extLst>
              <a:ext uri="{FF2B5EF4-FFF2-40B4-BE49-F238E27FC236}">
                <a16:creationId xmlns:a16="http://schemas.microsoft.com/office/drawing/2014/main" id="{7BE501D1-CFFC-DC4B-A532-846EF1508655}"/>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8B013053-8B0F-9C41-A49D-458485372806}"/>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2413176781"/>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8A0AA67E-B4AA-6A41-A396-344E1A81CB62}"/>
              </a:ext>
            </a:extLst>
          </p:cNvPr>
          <p:cNvSpPr>
            <a:spLocks noGrp="1"/>
          </p:cNvSpPr>
          <p:nvPr>
            <p:ph type="title"/>
          </p:nvPr>
        </p:nvSpPr>
        <p:spPr>
          <a:xfrm>
            <a:off x="437322" y="0"/>
            <a:ext cx="6599582" cy="1565100"/>
          </a:xfrm>
        </p:spPr>
        <p:txBody>
          <a:bodyPr vert="horz" lIns="91440" tIns="45720" rIns="91440" bIns="45720" rtlCol="0" anchor="ctr">
            <a:normAutofit/>
          </a:bodyPr>
          <a:lstStyle/>
          <a:p>
            <a:r>
              <a:rPr lang="ja-JP" altLang="en-US">
                <a:latin typeface="Meiryo" panose="020B0604030504040204" pitchFamily="34" charset="-128"/>
                <a:ea typeface="Meiryo" panose="020B0604030504040204" pitchFamily="34" charset="-128"/>
              </a:rPr>
              <a:t>ハードウェアの仕様:</a:t>
            </a:r>
            <a:endParaRPr lang="en-US">
              <a:latin typeface="Meiryo" panose="020B0604030504040204" pitchFamily="34" charset="-128"/>
              <a:ea typeface="Meiryo" panose="020B0604030504040204" pitchFamily="34" charset="-128"/>
            </a:endParaRPr>
          </a:p>
        </p:txBody>
      </p:sp>
      <p:pic>
        <p:nvPicPr>
          <p:cNvPr id="9" name="Content Placeholder 8" descr="A close up of a road&#10;&#10;Description automatically generated">
            <a:extLst>
              <a:ext uri="{FF2B5EF4-FFF2-40B4-BE49-F238E27FC236}">
                <a16:creationId xmlns:a16="http://schemas.microsoft.com/office/drawing/2014/main" id="{51EA30E8-23A8-BF47-96EA-142D88CEFDCA}"/>
              </a:ext>
            </a:extLst>
          </p:cNvPr>
          <p:cNvPicPr>
            <a:picLocks noGrp="1" noChangeAspect="1"/>
          </p:cNvPicPr>
          <p:nvPr>
            <p:ph sz="half" idx="2"/>
          </p:nvPr>
        </p:nvPicPr>
        <p:blipFill rotWithShape="1">
          <a:blip r:embed="rId3"/>
          <a:srcRect l="216" t="-2888" r="45654" b="2888"/>
          <a:stretch/>
        </p:blipFill>
        <p:spPr>
          <a:xfrm>
            <a:off x="6750141" y="-2"/>
            <a:ext cx="5441859" cy="5654940"/>
          </a:xfrm>
          <a:custGeom>
            <a:avLst/>
            <a:gdLst>
              <a:gd name="connsiteX0" fmla="*/ 1041368 w 5441859"/>
              <a:gd name="connsiteY0" fmla="*/ 0 h 5654940"/>
              <a:gd name="connsiteX1" fmla="*/ 5441859 w 5441859"/>
              <a:gd name="connsiteY1" fmla="*/ 0 h 5654940"/>
              <a:gd name="connsiteX2" fmla="*/ 5441859 w 5441859"/>
              <a:gd name="connsiteY2" fmla="*/ 4820612 h 5654940"/>
              <a:gd name="connsiteX3" fmla="*/ 5285166 w 5441859"/>
              <a:gd name="connsiteY3" fmla="*/ 4957981 h 5654940"/>
              <a:gd name="connsiteX4" fmla="*/ 3267719 w 5441859"/>
              <a:gd name="connsiteY4" fmla="*/ 5654940 h 5654940"/>
              <a:gd name="connsiteX5" fmla="*/ 0 w 5441859"/>
              <a:gd name="connsiteY5" fmla="*/ 2387221 h 5654940"/>
              <a:gd name="connsiteX6" fmla="*/ 957093 w 5441859"/>
              <a:gd name="connsiteY6" fmla="*/ 76595 h 565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41859" h="5654940">
                <a:moveTo>
                  <a:pt x="1041368" y="0"/>
                </a:moveTo>
                <a:lnTo>
                  <a:pt x="5441859" y="0"/>
                </a:lnTo>
                <a:lnTo>
                  <a:pt x="5441859" y="4820612"/>
                </a:lnTo>
                <a:lnTo>
                  <a:pt x="5285166" y="4957981"/>
                </a:lnTo>
                <a:cubicBezTo>
                  <a:pt x="4729628" y="5394557"/>
                  <a:pt x="4029081" y="5654940"/>
                  <a:pt x="3267719" y="5654940"/>
                </a:cubicBezTo>
                <a:cubicBezTo>
                  <a:pt x="1463008" y="5654940"/>
                  <a:pt x="0" y="4191932"/>
                  <a:pt x="0" y="2387221"/>
                </a:cubicBezTo>
                <a:cubicBezTo>
                  <a:pt x="0" y="1484866"/>
                  <a:pt x="365752" y="667936"/>
                  <a:pt x="957093" y="76595"/>
                </a:cubicBezTo>
                <a:close/>
              </a:path>
            </a:pathLst>
          </a:custGeom>
        </p:spPr>
      </p:pic>
      <p:sp>
        <p:nvSpPr>
          <p:cNvPr id="6" name="Slide Number Placeholder 3">
            <a:extLst>
              <a:ext uri="{FF2B5EF4-FFF2-40B4-BE49-F238E27FC236}">
                <a16:creationId xmlns:a16="http://schemas.microsoft.com/office/drawing/2014/main" id="{AC8A8416-6333-D74C-AB32-22E915AF4B06}"/>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6</a:t>
            </a:fld>
            <a:endParaRPr lang="en-US" sz="2000">
              <a:solidFill>
                <a:srgbClr val="FFFFFF"/>
              </a:solidFill>
              <a:latin typeface="Calibri" panose="020F0502020204030204"/>
            </a:endParaRPr>
          </a:p>
        </p:txBody>
      </p:sp>
      <p:cxnSp>
        <p:nvCxnSpPr>
          <p:cNvPr id="7" name="Straight Connector 6">
            <a:extLst>
              <a:ext uri="{FF2B5EF4-FFF2-40B4-BE49-F238E27FC236}">
                <a16:creationId xmlns:a16="http://schemas.microsoft.com/office/drawing/2014/main" id="{FD7E6366-B3FC-BB49-9F00-FCF49AE26EBD}"/>
              </a:ext>
            </a:extLst>
          </p:cNvPr>
          <p:cNvCxnSpPr>
            <a:cxnSpLocks/>
          </p:cNvCxnSpPr>
          <p:nvPr/>
        </p:nvCxnSpPr>
        <p:spPr>
          <a:xfrm>
            <a:off x="437322" y="1195058"/>
            <a:ext cx="5338445"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Content Placeholder 2">
            <a:extLst>
              <a:ext uri="{FF2B5EF4-FFF2-40B4-BE49-F238E27FC236}">
                <a16:creationId xmlns:a16="http://schemas.microsoft.com/office/drawing/2014/main" id="{EC0D0D82-1D5D-354D-A8AD-39DF878DAFD1}"/>
              </a:ext>
            </a:extLst>
          </p:cNvPr>
          <p:cNvSpPr>
            <a:spLocks noGrp="1"/>
          </p:cNvSpPr>
          <p:nvPr>
            <p:ph sz="half" idx="1"/>
          </p:nvPr>
        </p:nvSpPr>
        <p:spPr>
          <a:xfrm>
            <a:off x="437322" y="1411357"/>
            <a:ext cx="6599582" cy="4949686"/>
          </a:xfrm>
        </p:spPr>
        <p:txBody>
          <a:bodyPr vert="horz" lIns="91440" tIns="45720" rIns="91440" bIns="45720" rtlCol="0" anchor="t">
            <a:normAutofit/>
          </a:bodyPr>
          <a:lstStyle/>
          <a:p>
            <a:r>
              <a:rPr lang="ja-JP" altLang="en-US">
                <a:latin typeface="Meiryo" panose="020B0604030504040204" pitchFamily="34" charset="-128"/>
                <a:ea typeface="Meiryo" panose="020B0604030504040204" pitchFamily="34" charset="-128"/>
              </a:rPr>
              <a:t>重量：</a:t>
            </a:r>
            <a:r>
              <a:rPr lang="en-US" altLang="ja-JP" dirty="0">
                <a:latin typeface="Meiryo" panose="020B0604030504040204" pitchFamily="34" charset="-128"/>
                <a:ea typeface="Meiryo" panose="020B0604030504040204" pitchFamily="34" charset="-128"/>
              </a:rPr>
              <a:t>600 gr</a:t>
            </a:r>
          </a:p>
          <a:p>
            <a:r>
              <a:rPr lang="ja-JP" altLang="en-US">
                <a:latin typeface="Meiryo" panose="020B0604030504040204" pitchFamily="34" charset="-128"/>
                <a:ea typeface="Meiryo" panose="020B0604030504040204" pitchFamily="34" charset="-128"/>
              </a:rPr>
              <a:t>センサーとタイヤの距離：</a:t>
            </a:r>
            <a:r>
              <a:rPr lang="en-US" altLang="ja-JP" dirty="0">
                <a:latin typeface="Meiryo" panose="020B0604030504040204" pitchFamily="34" charset="-128"/>
                <a:ea typeface="Meiryo" panose="020B0604030504040204" pitchFamily="34" charset="-128"/>
              </a:rPr>
              <a:t>10 mm</a:t>
            </a:r>
          </a:p>
          <a:p>
            <a:r>
              <a:rPr lang="ja-JP" altLang="en-US">
                <a:latin typeface="Meiryo" panose="020B0604030504040204" pitchFamily="34" charset="-128"/>
                <a:ea typeface="Meiryo" panose="020B0604030504040204" pitchFamily="34" charset="-128"/>
              </a:rPr>
              <a:t>タイヤ間の距離：</a:t>
            </a:r>
            <a:r>
              <a:rPr lang="en-US" altLang="ja-JP" dirty="0">
                <a:latin typeface="Meiryo" panose="020B0604030504040204" pitchFamily="34" charset="-128"/>
                <a:ea typeface="Meiryo" panose="020B0604030504040204" pitchFamily="34" charset="-128"/>
              </a:rPr>
              <a:t>145 mm</a:t>
            </a:r>
          </a:p>
          <a:p>
            <a:r>
              <a:rPr lang="ja-JP" altLang="en-US">
                <a:latin typeface="Meiryo" panose="020B0604030504040204" pitchFamily="34" charset="-128"/>
                <a:ea typeface="Meiryo" panose="020B0604030504040204" pitchFamily="34" charset="-128"/>
              </a:rPr>
              <a:t>センサーの高さ： </a:t>
            </a:r>
            <a:r>
              <a:rPr lang="en-US" altLang="ja-JP" dirty="0">
                <a:latin typeface="Meiryo" panose="020B0604030504040204" pitchFamily="34" charset="-128"/>
                <a:ea typeface="Meiryo" panose="020B0604030504040204" pitchFamily="34" charset="-128"/>
              </a:rPr>
              <a:t>9 mm</a:t>
            </a:r>
          </a:p>
          <a:p>
            <a:r>
              <a:rPr lang="ja-JP" altLang="en-US">
                <a:latin typeface="Meiryo" panose="020B0604030504040204" pitchFamily="34" charset="-128"/>
                <a:ea typeface="Meiryo" panose="020B0604030504040204" pitchFamily="34" charset="-128"/>
              </a:rPr>
              <a:t>センサー間の距離： </a:t>
            </a:r>
            <a:r>
              <a:rPr lang="en-US" altLang="ja-JP" dirty="0">
                <a:latin typeface="Meiryo" panose="020B0604030504040204" pitchFamily="34" charset="-128"/>
                <a:ea typeface="Meiryo" panose="020B0604030504040204" pitchFamily="34" charset="-128"/>
              </a:rPr>
              <a:t>32 mm</a:t>
            </a:r>
          </a:p>
          <a:p>
            <a:r>
              <a:rPr lang="ja-JP" altLang="en-US">
                <a:latin typeface="Meiryo" panose="020B0604030504040204" pitchFamily="34" charset="-128"/>
                <a:ea typeface="Meiryo" panose="020B0604030504040204" pitchFamily="34" charset="-128"/>
              </a:rPr>
              <a:t>ボール付きピンを使用する</a:t>
            </a:r>
            <a:endParaRPr lang="en-US" altLang="ja-JP" dirty="0">
              <a:latin typeface="Meiryo" panose="020B0604030504040204" pitchFamily="34" charset="-128"/>
              <a:ea typeface="Meiryo" panose="020B0604030504040204" pitchFamily="34" charset="-128"/>
            </a:endParaRPr>
          </a:p>
          <a:p>
            <a:r>
              <a:rPr lang="ja-JP" altLang="en-US">
                <a:latin typeface="Meiryo" panose="020B0604030504040204" pitchFamily="34" charset="-128"/>
                <a:ea typeface="Meiryo" panose="020B0604030504040204" pitchFamily="34" charset="-128"/>
              </a:rPr>
              <a:t>ロボットの重心をタイヤの近くにする</a:t>
            </a:r>
            <a:endParaRPr lang="en-US" altLang="ja-JP" dirty="0">
              <a:latin typeface="Meiryo" panose="020B0604030504040204" pitchFamily="34" charset="-128"/>
              <a:ea typeface="Meiryo" panose="020B0604030504040204" pitchFamily="34" charset="-128"/>
            </a:endParaRPr>
          </a:p>
          <a:p>
            <a:pPr marL="0"/>
            <a:endParaRPr lang="en-US" altLang="ja-JP" sz="1800" dirty="0"/>
          </a:p>
        </p:txBody>
      </p:sp>
    </p:spTree>
    <p:extLst>
      <p:ext uri="{BB962C8B-B14F-4D97-AF65-F5344CB8AC3E}">
        <p14:creationId xmlns:p14="http://schemas.microsoft.com/office/powerpoint/2010/main" val="2984866389"/>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ライントレースの実際（</a:t>
            </a:r>
            <a:r>
              <a:rPr lang="en-US" altLang="ja-JP" dirty="0">
                <a:latin typeface="Meiryo"/>
                <a:ea typeface="Meiryo"/>
              </a:rPr>
              <a:t>1/2</a:t>
            </a:r>
            <a:r>
              <a:rPr lang="ja-JP" altLang="en-US">
                <a:latin typeface="Meiryo"/>
                <a:ea typeface="Meiryo"/>
              </a:rPr>
              <a:t>）:</a:t>
            </a:r>
            <a:endParaRPr lang="en-US" dirty="0">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r>
              <a:rPr lang="ja-JP" altLang="en-US">
                <a:latin typeface="Meiryo"/>
                <a:ea typeface="Meiryo"/>
              </a:rPr>
              <a:t>線をまたいで，ターゲット値のキャリブレーションを行う</a:t>
            </a:r>
            <a:endParaRPr lang="en-US" altLang="ja-JP" dirty="0">
              <a:latin typeface="Meiryo"/>
              <a:ea typeface="Meiryo"/>
            </a:endParaRPr>
          </a:p>
          <a:p>
            <a:pPr marL="0" indent="0">
              <a:buNone/>
            </a:pPr>
            <a:endParaRPr lang="en-US" altLang="ja-JP" dirty="0">
              <a:latin typeface="Meiryo"/>
              <a:ea typeface="Meiryo"/>
            </a:endParaRPr>
          </a:p>
          <a:p>
            <a:endParaRPr lang="en-US" altLang="ja-JP" dirty="0">
              <a:latin typeface="Meiryo"/>
              <a:ea typeface="Meiryo"/>
            </a:endParaRPr>
          </a:p>
          <a:p>
            <a:pPr marL="0" indent="0">
              <a:buNone/>
            </a:pPr>
            <a:endParaRPr lang="en-US" altLang="ja-JP" dirty="0">
              <a:latin typeface="Meiryo"/>
              <a:ea typeface="Meiryo"/>
            </a:endParaRPr>
          </a:p>
          <a:p>
            <a:pPr marL="0" indent="0">
              <a:buNone/>
            </a:pPr>
            <a:endParaRPr lang="en-US" altLang="ja-JP" sz="1200" dirty="0">
              <a:latin typeface="Meiryo"/>
              <a:ea typeface="Meiryo"/>
            </a:endParaRPr>
          </a:p>
          <a:p>
            <a:pPr marL="0" indent="0">
              <a:buNone/>
            </a:pPr>
            <a:endParaRPr lang="en-US"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7</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DEA9BA0F-A595-9B47-AF04-277B97A05F21}"/>
              </a:ext>
            </a:extLst>
          </p:cNvPr>
          <p:cNvGrpSpPr/>
          <p:nvPr/>
        </p:nvGrpSpPr>
        <p:grpSpPr>
          <a:xfrm>
            <a:off x="4718588" y="1912780"/>
            <a:ext cx="1931003" cy="1724478"/>
            <a:chOff x="2857339" y="2369377"/>
            <a:chExt cx="1931003" cy="1724478"/>
          </a:xfrm>
        </p:grpSpPr>
        <p:grpSp>
          <p:nvGrpSpPr>
            <p:cNvPr id="43" name="Group 42">
              <a:extLst>
                <a:ext uri="{FF2B5EF4-FFF2-40B4-BE49-F238E27FC236}">
                  <a16:creationId xmlns:a16="http://schemas.microsoft.com/office/drawing/2014/main" id="{3D9D00DF-35DB-BC40-8B45-E981891D67A2}"/>
                </a:ext>
              </a:extLst>
            </p:cNvPr>
            <p:cNvGrpSpPr/>
            <p:nvPr/>
          </p:nvGrpSpPr>
          <p:grpSpPr>
            <a:xfrm>
              <a:off x="2857339" y="2369377"/>
              <a:ext cx="1931003" cy="1724478"/>
              <a:chOff x="2777923" y="2462511"/>
              <a:chExt cx="2164467" cy="1932973"/>
            </a:xfrm>
          </p:grpSpPr>
          <p:grpSp>
            <p:nvGrpSpPr>
              <p:cNvPr id="9" name="Group 8">
                <a:extLst>
                  <a:ext uri="{FF2B5EF4-FFF2-40B4-BE49-F238E27FC236}">
                    <a16:creationId xmlns:a16="http://schemas.microsoft.com/office/drawing/2014/main" id="{510896BD-95FF-784C-A9AE-958F6C458F01}"/>
                  </a:ext>
                </a:extLst>
              </p:cNvPr>
              <p:cNvGrpSpPr/>
              <p:nvPr/>
            </p:nvGrpSpPr>
            <p:grpSpPr>
              <a:xfrm>
                <a:off x="2777923" y="2462511"/>
                <a:ext cx="2164467" cy="1932973"/>
                <a:chOff x="3240911" y="2673752"/>
                <a:chExt cx="3067292" cy="3023914"/>
              </a:xfrm>
            </p:grpSpPr>
            <p:sp>
              <p:nvSpPr>
                <p:cNvPr id="7" name="Rectangle 6">
                  <a:extLst>
                    <a:ext uri="{FF2B5EF4-FFF2-40B4-BE49-F238E27FC236}">
                      <a16:creationId xmlns:a16="http://schemas.microsoft.com/office/drawing/2014/main" id="{880E8F74-84D6-8845-9ED3-3BF335F4788D}"/>
                    </a:ext>
                  </a:extLst>
                </p:cNvPr>
                <p:cNvSpPr/>
                <p:nvPr/>
              </p:nvSpPr>
              <p:spPr>
                <a:xfrm>
                  <a:off x="3240911" y="2673752"/>
                  <a:ext cx="3067292" cy="3023914"/>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DFFEAD8A-B417-7D40-91D9-43498AB21699}"/>
                    </a:ext>
                  </a:extLst>
                </p:cNvPr>
                <p:cNvSpPr/>
                <p:nvPr/>
              </p:nvSpPr>
              <p:spPr>
                <a:xfrm>
                  <a:off x="4363656" y="2673752"/>
                  <a:ext cx="821802" cy="302391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1" name="Donut 40">
                <a:extLst>
                  <a:ext uri="{FF2B5EF4-FFF2-40B4-BE49-F238E27FC236}">
                    <a16:creationId xmlns:a16="http://schemas.microsoft.com/office/drawing/2014/main" id="{E23D3EB3-C231-DC47-9FB9-DFAF0CA1895D}"/>
                  </a:ext>
                </a:extLst>
              </p:cNvPr>
              <p:cNvSpPr/>
              <p:nvPr/>
            </p:nvSpPr>
            <p:spPr>
              <a:xfrm>
                <a:off x="3931653" y="3185724"/>
                <a:ext cx="570987"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2" name="Donut 41">
                <a:extLst>
                  <a:ext uri="{FF2B5EF4-FFF2-40B4-BE49-F238E27FC236}">
                    <a16:creationId xmlns:a16="http://schemas.microsoft.com/office/drawing/2014/main" id="{2980B8DD-D185-BE4C-A6CB-02AF51E699E3}"/>
                  </a:ext>
                </a:extLst>
              </p:cNvPr>
              <p:cNvSpPr/>
              <p:nvPr/>
            </p:nvSpPr>
            <p:spPr>
              <a:xfrm>
                <a:off x="3217673" y="3185724"/>
                <a:ext cx="570987"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10" name="TextBox 9">
              <a:extLst>
                <a:ext uri="{FF2B5EF4-FFF2-40B4-BE49-F238E27FC236}">
                  <a16:creationId xmlns:a16="http://schemas.microsoft.com/office/drawing/2014/main" id="{12415D66-29E5-DE46-8B81-67426F4A4426}"/>
                </a:ext>
              </a:extLst>
            </p:cNvPr>
            <p:cNvSpPr txBox="1"/>
            <p:nvPr/>
          </p:nvSpPr>
          <p:spPr>
            <a:xfrm>
              <a:off x="2974922" y="2705498"/>
              <a:ext cx="561467" cy="369332"/>
            </a:xfrm>
            <a:prstGeom prst="rect">
              <a:avLst/>
            </a:prstGeom>
            <a:noFill/>
          </p:spPr>
          <p:txBody>
            <a:bodyPr wrap="square" rtlCol="0">
              <a:spAutoFit/>
            </a:bodyPr>
            <a:lstStyle/>
            <a:p>
              <a:r>
                <a:rPr lang="en-US">
                  <a:solidFill>
                    <a:schemeClr val="bg1"/>
                  </a:solidFill>
                </a:rPr>
                <a:t>315</a:t>
              </a:r>
            </a:p>
          </p:txBody>
        </p:sp>
        <p:sp>
          <p:nvSpPr>
            <p:cNvPr id="19" name="TextBox 18">
              <a:extLst>
                <a:ext uri="{FF2B5EF4-FFF2-40B4-BE49-F238E27FC236}">
                  <a16:creationId xmlns:a16="http://schemas.microsoft.com/office/drawing/2014/main" id="{1DB0F810-8327-4A4E-B316-4ABDA5275972}"/>
                </a:ext>
              </a:extLst>
            </p:cNvPr>
            <p:cNvSpPr txBox="1"/>
            <p:nvPr/>
          </p:nvSpPr>
          <p:spPr>
            <a:xfrm>
              <a:off x="4115290" y="2693465"/>
              <a:ext cx="561467" cy="369332"/>
            </a:xfrm>
            <a:prstGeom prst="rect">
              <a:avLst/>
            </a:prstGeom>
            <a:noFill/>
          </p:spPr>
          <p:txBody>
            <a:bodyPr wrap="square" rtlCol="0">
              <a:spAutoFit/>
            </a:bodyPr>
            <a:lstStyle/>
            <a:p>
              <a:r>
                <a:rPr lang="en-US" dirty="0">
                  <a:solidFill>
                    <a:schemeClr val="bg1"/>
                  </a:solidFill>
                </a:rPr>
                <a:t>365</a:t>
              </a:r>
            </a:p>
          </p:txBody>
        </p:sp>
      </p:grpSp>
      <mc:AlternateContent xmlns:mc="http://schemas.openxmlformats.org/markup-compatibility/2006" xmlns:a14="http://schemas.microsoft.com/office/drawing/2010/main">
        <mc:Choice Requires="a14">
          <p:sp>
            <p:nvSpPr>
              <p:cNvPr id="20" name="TextBox 19">
                <a:extLst>
                  <a:ext uri="{FF2B5EF4-FFF2-40B4-BE49-F238E27FC236}">
                    <a16:creationId xmlns:a16="http://schemas.microsoft.com/office/drawing/2014/main" id="{3E524119-4A07-094F-BB9F-AF4007FE218C}"/>
                  </a:ext>
                </a:extLst>
              </p:cNvPr>
              <p:cNvSpPr txBox="1"/>
              <p:nvPr/>
            </p:nvSpPr>
            <p:spPr>
              <a:xfrm>
                <a:off x="6652702" y="2334977"/>
                <a:ext cx="4976054" cy="830997"/>
              </a:xfrm>
              <a:prstGeom prst="rect">
                <a:avLst/>
              </a:prstGeom>
              <a:noFill/>
            </p:spPr>
            <p:txBody>
              <a:bodyPr wrap="square" rtlCol="0">
                <a:spAutoFit/>
              </a:bodyPr>
              <a:lstStyle/>
              <a:p>
                <a:pPr algn="ctr"/>
                <a14:m>
                  <m:oMathPara xmlns:m="http://schemas.openxmlformats.org/officeDocument/2006/math">
                    <m:oMathParaPr>
                      <m:jc m:val="centerGroup"/>
                    </m:oMathParaPr>
                    <m:oMath xmlns:m="http://schemas.openxmlformats.org/officeDocument/2006/math">
                      <m:r>
                        <a:rPr lang="en-US" altLang="ja" sz="2400" b="0" i="1" smtClean="0">
                          <a:latin typeface="Cambria Math" panose="02040503050406030204" pitchFamily="18" charset="0"/>
                        </a:rPr>
                        <m:t>𝑡𝑎𝑟𝑔𝑒𝑡</m:t>
                      </m:r>
                      <m:r>
                        <a:rPr lang="en-US" altLang="ja" sz="2400" b="0" i="1" smtClean="0">
                          <a:latin typeface="Cambria Math" panose="02040503050406030204" pitchFamily="18" charset="0"/>
                        </a:rPr>
                        <m:t>=</m:t>
                      </m:r>
                      <m:r>
                        <a:rPr lang="en-US" altLang="ja" sz="2400" b="0" i="1" smtClean="0">
                          <a:latin typeface="Cambria Math" panose="02040503050406030204" pitchFamily="18" charset="0"/>
                        </a:rPr>
                        <m:t>𝑙𝑖𝑔h𝑡</m:t>
                      </m:r>
                      <m:r>
                        <a:rPr lang="en-US" altLang="ja" sz="2400" b="0" i="1" smtClean="0">
                          <a:latin typeface="Cambria Math" panose="02040503050406030204" pitchFamily="18" charset="0"/>
                        </a:rPr>
                        <m:t>_</m:t>
                      </m:r>
                      <m:r>
                        <a:rPr lang="en-US" altLang="ja" sz="2400" b="0" i="1" smtClean="0">
                          <a:latin typeface="Cambria Math" panose="02040503050406030204" pitchFamily="18" charset="0"/>
                        </a:rPr>
                        <m:t>𝑣𝑎𝑙</m:t>
                      </m:r>
                      <m:r>
                        <a:rPr lang="en-US" altLang="ja" sz="2400" b="0" i="1" smtClean="0">
                          <a:latin typeface="Cambria Math" panose="02040503050406030204" pitchFamily="18" charset="0"/>
                        </a:rPr>
                        <m:t> −</m:t>
                      </m:r>
                      <m:r>
                        <a:rPr lang="en-US" altLang="ja" sz="2400" b="0" i="1" smtClean="0">
                          <a:latin typeface="Cambria Math" panose="02040503050406030204" pitchFamily="18" charset="0"/>
                        </a:rPr>
                        <m:t>𝑐𝑜𝑙𝑜𝑟</m:t>
                      </m:r>
                      <m:r>
                        <a:rPr lang="en-US" altLang="ja" sz="2400" b="0" i="1" smtClean="0">
                          <a:latin typeface="Cambria Math" panose="02040503050406030204" pitchFamily="18" charset="0"/>
                        </a:rPr>
                        <m:t>_</m:t>
                      </m:r>
                      <m:r>
                        <a:rPr lang="en-US" altLang="ja" sz="2400" b="0" i="1" smtClean="0">
                          <a:latin typeface="Cambria Math" panose="02040503050406030204" pitchFamily="18" charset="0"/>
                        </a:rPr>
                        <m:t>𝑣𝑎𝑙</m:t>
                      </m:r>
                    </m:oMath>
                  </m:oMathPara>
                </a14:m>
                <a:endParaRPr lang="en-US" altLang="ja-JP" sz="2400" dirty="0"/>
              </a:p>
              <a:p>
                <a:pPr algn="ctr"/>
                <a:r>
                  <a:rPr lang="ja-JP" altLang="en-US" sz="2400">
                    <a:latin typeface="Meiryo" panose="020B0604030504040204" pitchFamily="34" charset="-128"/>
                    <a:ea typeface="Meiryo" panose="020B0604030504040204" pitchFamily="34" charset="-128"/>
                  </a:rPr>
                  <a:t>ターゲット値：</a:t>
                </a:r>
                <a:r>
                  <a:rPr lang="en-US" altLang="ja-JP" sz="2400" dirty="0">
                    <a:latin typeface="Meiryo" panose="020B0604030504040204" pitchFamily="34" charset="-128"/>
                    <a:ea typeface="Meiryo" panose="020B0604030504040204" pitchFamily="34" charset="-128"/>
                  </a:rPr>
                  <a:t>50</a:t>
                </a:r>
              </a:p>
            </p:txBody>
          </p:sp>
        </mc:Choice>
        <mc:Fallback xmlns="">
          <p:sp>
            <p:nvSpPr>
              <p:cNvPr id="20" name="TextBox 19">
                <a:extLst>
                  <a:ext uri="{FF2B5EF4-FFF2-40B4-BE49-F238E27FC236}">
                    <a16:creationId xmlns:a16="http://schemas.microsoft.com/office/drawing/2014/main" id="{3E524119-4A07-094F-BB9F-AF4007FE218C}"/>
                  </a:ext>
                </a:extLst>
              </p:cNvPr>
              <p:cNvSpPr txBox="1">
                <a:spLocks noRot="1" noChangeAspect="1" noMove="1" noResize="1" noEditPoints="1" noAdjustHandles="1" noChangeArrowheads="1" noChangeShapeType="1" noTextEdit="1"/>
              </p:cNvSpPr>
              <p:nvPr/>
            </p:nvSpPr>
            <p:spPr>
              <a:xfrm>
                <a:off x="6652702" y="2334977"/>
                <a:ext cx="4976054" cy="830997"/>
              </a:xfrm>
              <a:prstGeom prst="rect">
                <a:avLst/>
              </a:prstGeom>
              <a:blipFill>
                <a:blip r:embed="rId3"/>
                <a:stretch>
                  <a:fillRect b="-15152"/>
                </a:stretch>
              </a:blipFill>
            </p:spPr>
            <p:txBody>
              <a:bodyPr/>
              <a:lstStyle/>
              <a:p>
                <a:r>
                  <a:rPr lang="en-US">
                    <a:noFill/>
                  </a:rPr>
                  <a:t> </a:t>
                </a:r>
              </a:p>
            </p:txBody>
          </p:sp>
        </mc:Fallback>
      </mc:AlternateContent>
      <p:grpSp>
        <p:nvGrpSpPr>
          <p:cNvPr id="17" name="Group 16">
            <a:extLst>
              <a:ext uri="{FF2B5EF4-FFF2-40B4-BE49-F238E27FC236}">
                <a16:creationId xmlns:a16="http://schemas.microsoft.com/office/drawing/2014/main" id="{F152C80D-4A0F-1345-AEED-D1B665C1353D}"/>
              </a:ext>
            </a:extLst>
          </p:cNvPr>
          <p:cNvGrpSpPr/>
          <p:nvPr/>
        </p:nvGrpSpPr>
        <p:grpSpPr>
          <a:xfrm>
            <a:off x="1390385" y="3920609"/>
            <a:ext cx="9391540" cy="3062044"/>
            <a:chOff x="1559767" y="1897231"/>
            <a:chExt cx="9391540" cy="3062044"/>
          </a:xfrm>
        </p:grpSpPr>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B4F2E2A3-9BC4-1843-B805-BFC1D78D152C}"/>
                    </a:ext>
                  </a:extLst>
                </p:cNvPr>
                <p:cNvSpPr txBox="1"/>
                <p:nvPr/>
              </p:nvSpPr>
              <p:spPr>
                <a:xfrm>
                  <a:off x="3435042" y="2468233"/>
                  <a:ext cx="5588198" cy="830997"/>
                </a:xfrm>
                <a:prstGeom prst="rect">
                  <a:avLst/>
                </a:prstGeom>
                <a:noFill/>
              </p:spPr>
              <p:txBody>
                <a:bodyPr wrap="square" rtlCol="0">
                  <a:spAutoFit/>
                </a:bodyPr>
                <a:lstStyle/>
                <a:p>
                  <a:pPr algn="ctr"/>
                  <a:r>
                    <a:rPr lang="ja-JP" altLang="en-US" sz="2400">
                      <a:latin typeface="Meiryo" panose="020B0604030504040204" pitchFamily="34" charset="-128"/>
                      <a:ea typeface="Meiryo" panose="020B0604030504040204" pitchFamily="34" charset="-128"/>
                    </a:rPr>
                    <a:t>左図のセンサー値：</a:t>
                  </a:r>
                  <a14:m>
                    <m:oMath xmlns:m="http://schemas.openxmlformats.org/officeDocument/2006/math">
                      <m:r>
                        <a:rPr lang="en-US" altLang="ja-JP" sz="2400" b="0" i="1" smtClean="0">
                          <a:latin typeface="Cambria Math" panose="02040503050406030204" pitchFamily="18" charset="0"/>
                          <a:ea typeface="Meiryo" panose="020B0604030504040204" pitchFamily="34" charset="-128"/>
                        </a:rPr>
                        <m:t>−210−50=−260</m:t>
                      </m:r>
                    </m:oMath>
                  </a14:m>
                  <a:endParaRPr lang="en-US" altLang="ja-JP" sz="2400" dirty="0">
                    <a:latin typeface="Meiryo" panose="020B0604030504040204" pitchFamily="34" charset="-128"/>
                    <a:ea typeface="Meiryo" panose="020B0604030504040204" pitchFamily="34" charset="-128"/>
                  </a:endParaRPr>
                </a:p>
                <a:p>
                  <a:pPr algn="ctr"/>
                  <a:r>
                    <a:rPr lang="ja-JP" altLang="en-US" sz="2400">
                      <a:latin typeface="Meiryo" panose="020B0604030504040204" pitchFamily="34" charset="-128"/>
                      <a:ea typeface="Meiryo" panose="020B0604030504040204" pitchFamily="34" charset="-128"/>
                    </a:rPr>
                    <a:t>右図のセンサー値：</a:t>
                  </a:r>
                  <a:r>
                    <a:rPr lang="en-US" altLang="ja-JP" sz="2400" dirty="0">
                      <a:ea typeface="Meiryo" panose="020B0604030504040204" pitchFamily="34" charset="-128"/>
                    </a:rPr>
                    <a:t> </a:t>
                  </a:r>
                  <a14:m>
                    <m:oMath xmlns:m="http://schemas.openxmlformats.org/officeDocument/2006/math">
                      <m:r>
                        <a:rPr lang="en-US" altLang="ja-JP" sz="2400" i="1">
                          <a:latin typeface="Cambria Math" panose="02040503050406030204" pitchFamily="18" charset="0"/>
                          <a:ea typeface="Meiryo" panose="020B0604030504040204" pitchFamily="34" charset="-128"/>
                        </a:rPr>
                        <m:t>210−50=</m:t>
                      </m:r>
                      <m:r>
                        <a:rPr lang="en-US" altLang="ja-JP" sz="2400" b="0" i="1" smtClean="0">
                          <a:latin typeface="Cambria Math" panose="02040503050406030204" pitchFamily="18" charset="0"/>
                          <a:ea typeface="Meiryo" panose="020B0604030504040204" pitchFamily="34" charset="-128"/>
                        </a:rPr>
                        <m:t>160</m:t>
                      </m:r>
                    </m:oMath>
                  </a14:m>
                  <a:endParaRPr lang="en-US" sz="2400" dirty="0">
                    <a:latin typeface="Meiryo" panose="020B0604030504040204" pitchFamily="34" charset="-128"/>
                    <a:ea typeface="Meiryo" panose="020B0604030504040204" pitchFamily="34" charset="-128"/>
                  </a:endParaRPr>
                </a:p>
              </p:txBody>
            </p:sp>
          </mc:Choice>
          <mc:Fallback xmlns="">
            <p:sp>
              <p:nvSpPr>
                <p:cNvPr id="18" name="TextBox 17">
                  <a:extLst>
                    <a:ext uri="{FF2B5EF4-FFF2-40B4-BE49-F238E27FC236}">
                      <a16:creationId xmlns:a16="http://schemas.microsoft.com/office/drawing/2014/main" id="{B4F2E2A3-9BC4-1843-B805-BFC1D78D152C}"/>
                    </a:ext>
                  </a:extLst>
                </p:cNvPr>
                <p:cNvSpPr txBox="1">
                  <a:spLocks noRot="1" noChangeAspect="1" noMove="1" noResize="1" noEditPoints="1" noAdjustHandles="1" noChangeArrowheads="1" noChangeShapeType="1" noTextEdit="1"/>
                </p:cNvSpPr>
                <p:nvPr/>
              </p:nvSpPr>
              <p:spPr>
                <a:xfrm>
                  <a:off x="3435042" y="2468233"/>
                  <a:ext cx="5588198" cy="830997"/>
                </a:xfrm>
                <a:prstGeom prst="rect">
                  <a:avLst/>
                </a:prstGeom>
                <a:blipFill>
                  <a:blip r:embed="rId4"/>
                  <a:stretch>
                    <a:fillRect l="-680" t="-4545" b="-16667"/>
                  </a:stretch>
                </a:blipFill>
              </p:spPr>
              <p:txBody>
                <a:bodyPr/>
                <a:lstStyle/>
                <a:p>
                  <a:r>
                    <a:rPr lang="en-US">
                      <a:noFill/>
                    </a:rPr>
                    <a:t> </a:t>
                  </a:r>
                </a:p>
              </p:txBody>
            </p:sp>
          </mc:Fallback>
        </mc:AlternateContent>
        <p:grpSp>
          <p:nvGrpSpPr>
            <p:cNvPr id="21" name="Group 20">
              <a:extLst>
                <a:ext uri="{FF2B5EF4-FFF2-40B4-BE49-F238E27FC236}">
                  <a16:creationId xmlns:a16="http://schemas.microsoft.com/office/drawing/2014/main" id="{345A0E69-1FE1-B946-AA7E-81B6F82AEE94}"/>
                </a:ext>
              </a:extLst>
            </p:cNvPr>
            <p:cNvGrpSpPr/>
            <p:nvPr/>
          </p:nvGrpSpPr>
          <p:grpSpPr>
            <a:xfrm>
              <a:off x="1559767" y="1897231"/>
              <a:ext cx="9391540" cy="3062044"/>
              <a:chOff x="1559767" y="1897231"/>
              <a:chExt cx="9391540" cy="3062044"/>
            </a:xfrm>
          </p:grpSpPr>
          <p:grpSp>
            <p:nvGrpSpPr>
              <p:cNvPr id="22" name="Group 21">
                <a:extLst>
                  <a:ext uri="{FF2B5EF4-FFF2-40B4-BE49-F238E27FC236}">
                    <a16:creationId xmlns:a16="http://schemas.microsoft.com/office/drawing/2014/main" id="{615FC80B-DDA9-3A40-986E-2AC9457B3394}"/>
                  </a:ext>
                </a:extLst>
              </p:cNvPr>
              <p:cNvGrpSpPr/>
              <p:nvPr/>
            </p:nvGrpSpPr>
            <p:grpSpPr>
              <a:xfrm>
                <a:off x="7737917" y="1917487"/>
                <a:ext cx="3213390" cy="3041788"/>
                <a:chOff x="6549812" y="1902947"/>
                <a:chExt cx="3213390" cy="3041788"/>
              </a:xfrm>
            </p:grpSpPr>
            <p:grpSp>
              <p:nvGrpSpPr>
                <p:cNvPr id="33" name="Group 32">
                  <a:extLst>
                    <a:ext uri="{FF2B5EF4-FFF2-40B4-BE49-F238E27FC236}">
                      <a16:creationId xmlns:a16="http://schemas.microsoft.com/office/drawing/2014/main" id="{DF20E2BB-3A41-F745-A384-158710675CE5}"/>
                    </a:ext>
                  </a:extLst>
                </p:cNvPr>
                <p:cNvGrpSpPr/>
                <p:nvPr/>
              </p:nvGrpSpPr>
              <p:grpSpPr>
                <a:xfrm>
                  <a:off x="6549812" y="1902947"/>
                  <a:ext cx="3213390" cy="3041788"/>
                  <a:chOff x="7134424" y="2462510"/>
                  <a:chExt cx="3564129" cy="3373795"/>
                </a:xfrm>
              </p:grpSpPr>
              <p:grpSp>
                <p:nvGrpSpPr>
                  <p:cNvPr id="36" name="Group 35">
                    <a:extLst>
                      <a:ext uri="{FF2B5EF4-FFF2-40B4-BE49-F238E27FC236}">
                        <a16:creationId xmlns:a16="http://schemas.microsoft.com/office/drawing/2014/main" id="{205243C0-BF2D-6E4F-8D5A-FD324A539247}"/>
                      </a:ext>
                    </a:extLst>
                  </p:cNvPr>
                  <p:cNvGrpSpPr/>
                  <p:nvPr/>
                </p:nvGrpSpPr>
                <p:grpSpPr>
                  <a:xfrm>
                    <a:off x="7134424" y="2462510"/>
                    <a:ext cx="3564129" cy="3373795"/>
                    <a:chOff x="7134424" y="2462510"/>
                    <a:chExt cx="3564129" cy="3373795"/>
                  </a:xfrm>
                </p:grpSpPr>
                <p:sp>
                  <p:nvSpPr>
                    <p:cNvPr id="39" name="Rectangle 38">
                      <a:extLst>
                        <a:ext uri="{FF2B5EF4-FFF2-40B4-BE49-F238E27FC236}">
                          <a16:creationId xmlns:a16="http://schemas.microsoft.com/office/drawing/2014/main" id="{71686EE1-01A1-C245-8AFB-D77DAEB9175E}"/>
                        </a:ext>
                      </a:extLst>
                    </p:cNvPr>
                    <p:cNvSpPr/>
                    <p:nvPr/>
                  </p:nvSpPr>
                  <p:spPr>
                    <a:xfrm>
                      <a:off x="8534088" y="2462510"/>
                      <a:ext cx="2164465" cy="19329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Arc 39">
                      <a:extLst>
                        <a:ext uri="{FF2B5EF4-FFF2-40B4-BE49-F238E27FC236}">
                          <a16:creationId xmlns:a16="http://schemas.microsoft.com/office/drawing/2014/main" id="{9D284234-7662-4340-B482-F3769069172B}"/>
                        </a:ext>
                      </a:extLst>
                    </p:cNvPr>
                    <p:cNvSpPr/>
                    <p:nvPr/>
                  </p:nvSpPr>
                  <p:spPr>
                    <a:xfrm>
                      <a:off x="7134424" y="2989016"/>
                      <a:ext cx="2799358" cy="2847289"/>
                    </a:xfrm>
                    <a:prstGeom prst="arc">
                      <a:avLst/>
                    </a:prstGeom>
                    <a:noFill/>
                    <a:ln w="5080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7" name="Donut 36">
                    <a:extLst>
                      <a:ext uri="{FF2B5EF4-FFF2-40B4-BE49-F238E27FC236}">
                        <a16:creationId xmlns:a16="http://schemas.microsoft.com/office/drawing/2014/main" id="{4D3F25FF-A295-9045-8E77-ECB2AE606A34}"/>
                      </a:ext>
                    </a:extLst>
                  </p:cNvPr>
                  <p:cNvSpPr/>
                  <p:nvPr/>
                </p:nvSpPr>
                <p:spPr>
                  <a:xfrm>
                    <a:off x="9841093" y="3231616"/>
                    <a:ext cx="570986"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8" name="Donut 37">
                    <a:extLst>
                      <a:ext uri="{FF2B5EF4-FFF2-40B4-BE49-F238E27FC236}">
                        <a16:creationId xmlns:a16="http://schemas.microsoft.com/office/drawing/2014/main" id="{4C9F9EFE-AB8F-3642-8B71-BE252A6AEEF3}"/>
                      </a:ext>
                    </a:extLst>
                  </p:cNvPr>
                  <p:cNvSpPr/>
                  <p:nvPr/>
                </p:nvSpPr>
                <p:spPr>
                  <a:xfrm>
                    <a:off x="9127112" y="3231616"/>
                    <a:ext cx="570986"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34" name="TextBox 33">
                  <a:extLst>
                    <a:ext uri="{FF2B5EF4-FFF2-40B4-BE49-F238E27FC236}">
                      <a16:creationId xmlns:a16="http://schemas.microsoft.com/office/drawing/2014/main" id="{179B016E-EEA3-E540-9460-F6378105A6C1}"/>
                    </a:ext>
                  </a:extLst>
                </p:cNvPr>
                <p:cNvSpPr txBox="1"/>
                <p:nvPr/>
              </p:nvSpPr>
              <p:spPr>
                <a:xfrm>
                  <a:off x="9155535" y="2302338"/>
                  <a:ext cx="561467" cy="369332"/>
                </a:xfrm>
                <a:prstGeom prst="rect">
                  <a:avLst/>
                </a:prstGeom>
                <a:noFill/>
              </p:spPr>
              <p:txBody>
                <a:bodyPr wrap="square" rtlCol="0">
                  <a:spAutoFit/>
                </a:bodyPr>
                <a:lstStyle/>
                <a:p>
                  <a:r>
                    <a:rPr lang="en-US" dirty="0">
                      <a:solidFill>
                        <a:schemeClr val="bg1"/>
                      </a:solidFill>
                    </a:rPr>
                    <a:t>437</a:t>
                  </a:r>
                </a:p>
              </p:txBody>
            </p:sp>
            <p:sp>
              <p:nvSpPr>
                <p:cNvPr id="35" name="TextBox 34">
                  <a:extLst>
                    <a:ext uri="{FF2B5EF4-FFF2-40B4-BE49-F238E27FC236}">
                      <a16:creationId xmlns:a16="http://schemas.microsoft.com/office/drawing/2014/main" id="{0158CD7C-CE48-904B-9AAD-05E3BB784C70}"/>
                    </a:ext>
                  </a:extLst>
                </p:cNvPr>
                <p:cNvSpPr txBox="1"/>
                <p:nvPr/>
              </p:nvSpPr>
              <p:spPr>
                <a:xfrm>
                  <a:off x="8077722" y="2991109"/>
                  <a:ext cx="561467" cy="369332"/>
                </a:xfrm>
                <a:prstGeom prst="rect">
                  <a:avLst/>
                </a:prstGeom>
                <a:noFill/>
              </p:spPr>
              <p:txBody>
                <a:bodyPr wrap="square" rtlCol="0">
                  <a:spAutoFit/>
                </a:bodyPr>
                <a:lstStyle/>
                <a:p>
                  <a:r>
                    <a:rPr lang="en-US">
                      <a:solidFill>
                        <a:schemeClr val="bg1"/>
                      </a:solidFill>
                    </a:rPr>
                    <a:t>227</a:t>
                  </a:r>
                </a:p>
              </p:txBody>
            </p:sp>
          </p:grpSp>
          <p:grpSp>
            <p:nvGrpSpPr>
              <p:cNvPr id="23" name="Group 22">
                <a:extLst>
                  <a:ext uri="{FF2B5EF4-FFF2-40B4-BE49-F238E27FC236}">
                    <a16:creationId xmlns:a16="http://schemas.microsoft.com/office/drawing/2014/main" id="{63B3B493-E00C-104D-952D-6FA93EC25DEC}"/>
                  </a:ext>
                </a:extLst>
              </p:cNvPr>
              <p:cNvGrpSpPr/>
              <p:nvPr/>
            </p:nvGrpSpPr>
            <p:grpSpPr>
              <a:xfrm>
                <a:off x="1559767" y="1897231"/>
                <a:ext cx="3244605" cy="3024950"/>
                <a:chOff x="7024665" y="1902947"/>
                <a:chExt cx="3244605" cy="3024950"/>
              </a:xfrm>
            </p:grpSpPr>
            <p:grpSp>
              <p:nvGrpSpPr>
                <p:cNvPr id="24" name="Group 23">
                  <a:extLst>
                    <a:ext uri="{FF2B5EF4-FFF2-40B4-BE49-F238E27FC236}">
                      <a16:creationId xmlns:a16="http://schemas.microsoft.com/office/drawing/2014/main" id="{6C01F6E7-464F-7B48-B981-28B0868C46BB}"/>
                    </a:ext>
                  </a:extLst>
                </p:cNvPr>
                <p:cNvGrpSpPr/>
                <p:nvPr/>
              </p:nvGrpSpPr>
              <p:grpSpPr>
                <a:xfrm>
                  <a:off x="7024665" y="1902947"/>
                  <a:ext cx="3244605" cy="3024950"/>
                  <a:chOff x="7661101" y="2462510"/>
                  <a:chExt cx="3598748" cy="3355120"/>
                </a:xfrm>
              </p:grpSpPr>
              <p:grpSp>
                <p:nvGrpSpPr>
                  <p:cNvPr id="27" name="Group 26">
                    <a:extLst>
                      <a:ext uri="{FF2B5EF4-FFF2-40B4-BE49-F238E27FC236}">
                        <a16:creationId xmlns:a16="http://schemas.microsoft.com/office/drawing/2014/main" id="{10B03DEC-F3C3-6540-9289-97EE8A8CC1B1}"/>
                      </a:ext>
                    </a:extLst>
                  </p:cNvPr>
                  <p:cNvGrpSpPr/>
                  <p:nvPr/>
                </p:nvGrpSpPr>
                <p:grpSpPr>
                  <a:xfrm>
                    <a:off x="7661101" y="2462510"/>
                    <a:ext cx="3598748" cy="3355120"/>
                    <a:chOff x="7661101" y="2462510"/>
                    <a:chExt cx="3598748" cy="3355120"/>
                  </a:xfrm>
                </p:grpSpPr>
                <p:sp>
                  <p:nvSpPr>
                    <p:cNvPr id="31" name="Rectangle 30">
                      <a:extLst>
                        <a:ext uri="{FF2B5EF4-FFF2-40B4-BE49-F238E27FC236}">
                          <a16:creationId xmlns:a16="http://schemas.microsoft.com/office/drawing/2014/main" id="{CA35E26C-0AAC-3B43-B324-4FDB48862A3F}"/>
                        </a:ext>
                      </a:extLst>
                    </p:cNvPr>
                    <p:cNvSpPr/>
                    <p:nvPr/>
                  </p:nvSpPr>
                  <p:spPr>
                    <a:xfrm>
                      <a:off x="7661101" y="2462510"/>
                      <a:ext cx="2164468" cy="193297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c 31">
                      <a:extLst>
                        <a:ext uri="{FF2B5EF4-FFF2-40B4-BE49-F238E27FC236}">
                          <a16:creationId xmlns:a16="http://schemas.microsoft.com/office/drawing/2014/main" id="{1C55B16C-9C6F-6A4F-A61C-6A2A5698E53B}"/>
                        </a:ext>
                      </a:extLst>
                    </p:cNvPr>
                    <p:cNvSpPr/>
                    <p:nvPr/>
                  </p:nvSpPr>
                  <p:spPr>
                    <a:xfrm rot="16200000">
                      <a:off x="8436526" y="2994308"/>
                      <a:ext cx="2799359" cy="2847286"/>
                    </a:xfrm>
                    <a:prstGeom prst="arc">
                      <a:avLst/>
                    </a:prstGeom>
                    <a:noFill/>
                    <a:ln w="508000">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9" name="Donut 28">
                    <a:extLst>
                      <a:ext uri="{FF2B5EF4-FFF2-40B4-BE49-F238E27FC236}">
                        <a16:creationId xmlns:a16="http://schemas.microsoft.com/office/drawing/2014/main" id="{A24E3409-6DFF-FA4B-9A3C-A242447F3804}"/>
                      </a:ext>
                    </a:extLst>
                  </p:cNvPr>
                  <p:cNvSpPr/>
                  <p:nvPr/>
                </p:nvSpPr>
                <p:spPr>
                  <a:xfrm>
                    <a:off x="8647142" y="3244454"/>
                    <a:ext cx="570987" cy="497712"/>
                  </a:xfrm>
                  <a:prstGeom prst="donut">
                    <a:avLst/>
                  </a:prstGeom>
                  <a:solidFill>
                    <a:srgbClr val="FF0000"/>
                  </a:solidFill>
                  <a:ln w="31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0" name="Donut 29">
                    <a:extLst>
                      <a:ext uri="{FF2B5EF4-FFF2-40B4-BE49-F238E27FC236}">
                        <a16:creationId xmlns:a16="http://schemas.microsoft.com/office/drawing/2014/main" id="{8658628E-AC39-0B4B-B93B-7C3B5BFFAC48}"/>
                      </a:ext>
                    </a:extLst>
                  </p:cNvPr>
                  <p:cNvSpPr/>
                  <p:nvPr/>
                </p:nvSpPr>
                <p:spPr>
                  <a:xfrm>
                    <a:off x="7933162" y="3244454"/>
                    <a:ext cx="570987" cy="497712"/>
                  </a:xfrm>
                  <a:prstGeom prst="donut">
                    <a:avLst/>
                  </a:prstGeom>
                  <a:gradFill flip="none" rotWithShape="1">
                    <a:gsLst>
                      <a:gs pos="52000">
                        <a:srgbClr val="00B050"/>
                      </a:gs>
                      <a:gs pos="78000">
                        <a:srgbClr val="FF0000">
                          <a:shade val="67500"/>
                          <a:satMod val="115000"/>
                        </a:srgbClr>
                      </a:gs>
                      <a:gs pos="24000">
                        <a:srgbClr val="0070C0"/>
                      </a:gs>
                    </a:gsLst>
                    <a:path path="circle">
                      <a:fillToRect l="100000" t="100000"/>
                    </a:path>
                    <a:tileRect r="-100000" b="-100000"/>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25" name="TextBox 24">
                  <a:extLst>
                    <a:ext uri="{FF2B5EF4-FFF2-40B4-BE49-F238E27FC236}">
                      <a16:creationId xmlns:a16="http://schemas.microsoft.com/office/drawing/2014/main" id="{E068AAB5-9378-C942-A7A5-D32FC102EDE1}"/>
                    </a:ext>
                  </a:extLst>
                </p:cNvPr>
                <p:cNvSpPr txBox="1"/>
                <p:nvPr/>
              </p:nvSpPr>
              <p:spPr>
                <a:xfrm>
                  <a:off x="7107302" y="2250629"/>
                  <a:ext cx="561467" cy="369332"/>
                </a:xfrm>
                <a:prstGeom prst="rect">
                  <a:avLst/>
                </a:prstGeom>
                <a:noFill/>
              </p:spPr>
              <p:txBody>
                <a:bodyPr wrap="square" rtlCol="0">
                  <a:spAutoFit/>
                </a:bodyPr>
                <a:lstStyle/>
                <a:p>
                  <a:r>
                    <a:rPr lang="en-US" dirty="0">
                      <a:solidFill>
                        <a:schemeClr val="bg1"/>
                      </a:solidFill>
                    </a:rPr>
                    <a:t>427</a:t>
                  </a:r>
                </a:p>
              </p:txBody>
            </p:sp>
            <p:sp>
              <p:nvSpPr>
                <p:cNvPr id="26" name="TextBox 25">
                  <a:extLst>
                    <a:ext uri="{FF2B5EF4-FFF2-40B4-BE49-F238E27FC236}">
                      <a16:creationId xmlns:a16="http://schemas.microsoft.com/office/drawing/2014/main" id="{DB4697D8-0C50-B448-834B-0A9774FF9B70}"/>
                    </a:ext>
                  </a:extLst>
                </p:cNvPr>
                <p:cNvSpPr txBox="1"/>
                <p:nvPr/>
              </p:nvSpPr>
              <p:spPr>
                <a:xfrm>
                  <a:off x="8268977" y="3065356"/>
                  <a:ext cx="561467" cy="369332"/>
                </a:xfrm>
                <a:prstGeom prst="rect">
                  <a:avLst/>
                </a:prstGeom>
                <a:noFill/>
              </p:spPr>
              <p:txBody>
                <a:bodyPr wrap="square" rtlCol="0">
                  <a:spAutoFit/>
                </a:bodyPr>
                <a:lstStyle/>
                <a:p>
                  <a:r>
                    <a:rPr lang="en-US" dirty="0">
                      <a:solidFill>
                        <a:schemeClr val="bg1"/>
                      </a:solidFill>
                    </a:rPr>
                    <a:t>217</a:t>
                  </a:r>
                </a:p>
              </p:txBody>
            </p:sp>
          </p:grpSp>
        </p:grpSp>
      </p:grpSp>
    </p:spTree>
    <p:extLst>
      <p:ext uri="{BB962C8B-B14F-4D97-AF65-F5344CB8AC3E}">
        <p14:creationId xmlns:p14="http://schemas.microsoft.com/office/powerpoint/2010/main" val="10086243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ライントレースの実際（</a:t>
            </a:r>
            <a:r>
              <a:rPr lang="en-US" altLang="ja-JP" dirty="0">
                <a:latin typeface="Meiryo"/>
                <a:ea typeface="Meiryo"/>
              </a:rPr>
              <a:t>2/2</a:t>
            </a:r>
            <a:r>
              <a:rPr lang="ja-JP" altLang="en-US">
                <a:latin typeface="Meiryo"/>
                <a:ea typeface="Meiryo"/>
              </a:rPr>
              <a:t>）:</a:t>
            </a:r>
            <a:endParaRPr lang="en-US" dirty="0">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5"/>
            <a:ext cx="10710672" cy="4730127"/>
          </a:xfrm>
        </p:spPr>
        <p:txBody>
          <a:bodyPr vert="horz" lIns="91440" tIns="45720" rIns="91440" bIns="45720" rtlCol="0" anchor="t">
            <a:normAutofit/>
          </a:bodyPr>
          <a:lstStyle/>
          <a:p>
            <a:r>
              <a:rPr lang="ja-JP" altLang="en-US">
                <a:latin typeface="Meiryo"/>
                <a:ea typeface="Meiryo"/>
              </a:rPr>
              <a:t>曲がる際，片方のタイヤを逆転させる</a:t>
            </a:r>
            <a:endParaRPr lang="en-US" altLang="ja-JP" dirty="0">
              <a:latin typeface="Meiryo"/>
              <a:ea typeface="Meiryo"/>
            </a:endParaRPr>
          </a:p>
          <a:p>
            <a:pPr marL="0" indent="0">
              <a:buNone/>
            </a:pPr>
            <a:endParaRPr lang="en-US"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8</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pic>
        <p:nvPicPr>
          <p:cNvPr id="37" name="linetrace.mp4">
            <a:hlinkClick r:id="" action="ppaction://media"/>
            <a:extLst>
              <a:ext uri="{FF2B5EF4-FFF2-40B4-BE49-F238E27FC236}">
                <a16:creationId xmlns:a16="http://schemas.microsoft.com/office/drawing/2014/main" id="{51C6096C-B41D-4046-8794-245A0E80920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74724" y="2687229"/>
            <a:ext cx="4842552" cy="2723936"/>
          </a:xfrm>
          <a:prstGeom prst="rect">
            <a:avLst/>
          </a:prstGeom>
        </p:spPr>
      </p:pic>
    </p:spTree>
    <p:extLst>
      <p:ext uri="{BB962C8B-B14F-4D97-AF65-F5344CB8AC3E}">
        <p14:creationId xmlns:p14="http://schemas.microsoft.com/office/powerpoint/2010/main" val="144460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204" fill="hold"/>
                                        <p:tgtEl>
                                          <p:spTgt spid="3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37"/>
                </p:tgtEl>
              </p:cMediaNode>
            </p:video>
            <p:seq concurrent="1" nextAc="seek">
              <p:cTn id="8" restart="whenNotActive" fill="hold" evtFilter="cancelBubble" nodeType="interactiveSeq">
                <p:stCondLst>
                  <p:cond evt="onClick" delay="0">
                    <p:tgtEl>
                      <p:spTgt spid="3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7"/>
                                        </p:tgtEl>
                                      </p:cBhvr>
                                    </p:cmd>
                                  </p:childTnLst>
                                </p:cTn>
                              </p:par>
                            </p:childTnLst>
                          </p:cTn>
                        </p:par>
                      </p:childTnLst>
                    </p:cTn>
                  </p:par>
                </p:childTnLst>
              </p:cTn>
              <p:nextCondLst>
                <p:cond evt="onClick" delay="0">
                  <p:tgtEl>
                    <p:spTgt spid="37"/>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3F403F"/>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6C1DB3-4A6A-C54E-A1C0-BD5E95F6402F}"/>
              </a:ext>
            </a:extLst>
          </p:cNvPr>
          <p:cNvSpPr>
            <a:spLocks noGrp="1"/>
          </p:cNvSpPr>
          <p:nvPr>
            <p:ph type="title"/>
          </p:nvPr>
        </p:nvSpPr>
        <p:spPr>
          <a:xfrm>
            <a:off x="787078" y="365125"/>
            <a:ext cx="10566722" cy="980631"/>
          </a:xfrm>
        </p:spPr>
        <p:txBody>
          <a:bodyPr/>
          <a:lstStyle/>
          <a:p>
            <a:r>
              <a:rPr lang="ja-JP" altLang="en-US">
                <a:latin typeface="Meiryo"/>
                <a:ea typeface="Meiryo"/>
              </a:rPr>
              <a:t>ペナルティ計測:</a:t>
            </a:r>
            <a:endParaRPr lang="en-US">
              <a:latin typeface="Meiryo"/>
              <a:ea typeface="Meiryo"/>
            </a:endParaRPr>
          </a:p>
        </p:txBody>
      </p:sp>
      <p:sp>
        <p:nvSpPr>
          <p:cNvPr id="3" name="Content Placeholder 2">
            <a:extLst>
              <a:ext uri="{FF2B5EF4-FFF2-40B4-BE49-F238E27FC236}">
                <a16:creationId xmlns:a16="http://schemas.microsoft.com/office/drawing/2014/main" id="{2FB42682-1B1F-0943-9B06-3FFB5A004250}"/>
              </a:ext>
            </a:extLst>
          </p:cNvPr>
          <p:cNvSpPr>
            <a:spLocks noGrp="1"/>
          </p:cNvSpPr>
          <p:nvPr>
            <p:ph idx="1"/>
          </p:nvPr>
        </p:nvSpPr>
        <p:spPr>
          <a:xfrm>
            <a:off x="643128" y="1446836"/>
            <a:ext cx="10710672" cy="4838218"/>
          </a:xfrm>
        </p:spPr>
        <p:txBody>
          <a:bodyPr vert="horz" lIns="91440" tIns="45720" rIns="91440" bIns="45720" rtlCol="0" anchor="t">
            <a:normAutofit/>
          </a:bodyPr>
          <a:lstStyle/>
          <a:p>
            <a:pPr marL="0" indent="0" algn="just">
              <a:buNone/>
            </a:pPr>
            <a:r>
              <a:rPr lang="en-US" altLang="ja-JP" dirty="0">
                <a:latin typeface="Meiryo"/>
                <a:ea typeface="Meiryo"/>
              </a:rPr>
              <a:t>  </a:t>
            </a:r>
            <a:r>
              <a:rPr lang="ja-JP" altLang="en-US">
                <a:latin typeface="Meiryo"/>
                <a:ea typeface="Meiryo"/>
              </a:rPr>
              <a:t>直進領域</a:t>
            </a:r>
            <a:endParaRPr lang="en-US" altLang="ja-JP" dirty="0">
              <a:latin typeface="Meiryo"/>
              <a:ea typeface="Meiryo"/>
            </a:endParaRPr>
          </a:p>
          <a:p>
            <a:pPr algn="just"/>
            <a:r>
              <a:rPr lang="ja-JP" altLang="en-US">
                <a:latin typeface="Meiryo"/>
                <a:ea typeface="Meiryo"/>
              </a:rPr>
              <a:t>両輪が等速でなければ直進できない</a:t>
            </a:r>
            <a:endParaRPr lang="en-US" altLang="ja-JP" dirty="0">
              <a:latin typeface="Meiryo"/>
              <a:ea typeface="Meiryo"/>
            </a:endParaRPr>
          </a:p>
          <a:p>
            <a:pPr algn="just"/>
            <a:r>
              <a:rPr lang="ja-JP" altLang="en-US">
                <a:latin typeface="Meiryo"/>
                <a:ea typeface="Meiryo"/>
              </a:rPr>
              <a:t>回転センサーからの値を基にモーターのパワー制御を行う</a:t>
            </a:r>
            <a:endParaRPr lang="en-US" altLang="ja-JP" dirty="0">
              <a:latin typeface="Meiryo"/>
              <a:ea typeface="Meiryo"/>
            </a:endParaRPr>
          </a:p>
          <a:p>
            <a:pPr algn="just"/>
            <a:r>
              <a:rPr lang="ja-JP" altLang="en-US">
                <a:latin typeface="Meiryo"/>
                <a:ea typeface="Meiryo"/>
              </a:rPr>
              <a:t>左モーターのパワーは右のモーターの回転角度に合わせる</a:t>
            </a:r>
            <a:endParaRPr lang="en-US" altLang="ja-JP" dirty="0">
              <a:latin typeface="Meiryo"/>
              <a:ea typeface="Meiryo"/>
            </a:endParaRPr>
          </a:p>
          <a:p>
            <a:pPr marL="0" indent="0" algn="just">
              <a:buNone/>
            </a:pPr>
            <a:endParaRPr lang="en-US" dirty="0">
              <a:latin typeface="Meiryo"/>
              <a:ea typeface="Meiryo"/>
            </a:endParaRPr>
          </a:p>
          <a:p>
            <a:pPr marL="0" indent="0" algn="just">
              <a:buNone/>
            </a:pPr>
            <a:r>
              <a:rPr lang="en-US" dirty="0">
                <a:latin typeface="Meiryo"/>
                <a:ea typeface="Meiryo"/>
              </a:rPr>
              <a:t>  </a:t>
            </a:r>
            <a:r>
              <a:rPr lang="ja-JP" altLang="en-US">
                <a:latin typeface="Meiryo"/>
                <a:ea typeface="Meiryo"/>
              </a:rPr>
              <a:t>円領域</a:t>
            </a:r>
            <a:endParaRPr lang="en-US" altLang="ja-JP" dirty="0">
              <a:latin typeface="Meiryo"/>
              <a:ea typeface="Meiryo"/>
            </a:endParaRPr>
          </a:p>
          <a:p>
            <a:pPr algn="just"/>
            <a:r>
              <a:rPr lang="ja-JP" altLang="en-US">
                <a:latin typeface="Meiryo"/>
                <a:ea typeface="Meiryo"/>
              </a:rPr>
              <a:t>黒→白→黒の順番で検知できたら，目的地領域に到達すると見なす</a:t>
            </a:r>
            <a:endParaRPr lang="en-US" altLang="ja-JP" dirty="0">
              <a:latin typeface="Meiryo"/>
              <a:ea typeface="Meiryo"/>
            </a:endParaRPr>
          </a:p>
          <a:p>
            <a:r>
              <a:rPr lang="ja-JP" altLang="en-US">
                <a:latin typeface="Meiryo"/>
                <a:ea typeface="Meiryo"/>
              </a:rPr>
              <a:t>目的地内にあるとき</a:t>
            </a:r>
            <a:r>
              <a:rPr lang="en-US" altLang="ja-JP" err="1">
                <a:latin typeface="Meiryo"/>
                <a:ea typeface="Meiryo"/>
              </a:rPr>
              <a:t>dly_tsk</a:t>
            </a:r>
            <a:r>
              <a:rPr lang="ja-JP" altLang="en-US">
                <a:latin typeface="Meiryo"/>
                <a:ea typeface="Meiryo"/>
              </a:rPr>
              <a:t>で少し進んでから停止する</a:t>
            </a:r>
            <a:endParaRPr lang="en-US" altLang="ja-JP" dirty="0">
              <a:latin typeface="Meiryo"/>
              <a:ea typeface="Meiryo"/>
            </a:endParaRPr>
          </a:p>
        </p:txBody>
      </p:sp>
      <p:sp>
        <p:nvSpPr>
          <p:cNvPr id="5" name="Slide Number Placeholder 3">
            <a:extLst>
              <a:ext uri="{FF2B5EF4-FFF2-40B4-BE49-F238E27FC236}">
                <a16:creationId xmlns:a16="http://schemas.microsoft.com/office/drawing/2014/main" id="{FBE6FBE7-9BC1-5C4C-9194-6D13E7877F8D}"/>
              </a:ext>
            </a:extLst>
          </p:cNvPr>
          <p:cNvSpPr>
            <a:spLocks noGrp="1"/>
          </p:cNvSpPr>
          <p:nvPr>
            <p:ph type="sldNum" sz="quarter" idx="12"/>
          </p:nvPr>
        </p:nvSpPr>
        <p:spPr>
          <a:xfrm>
            <a:off x="10794899" y="5902859"/>
            <a:ext cx="753973" cy="753973"/>
          </a:xfrm>
          <a:prstGeom prst="ellipse">
            <a:avLst/>
          </a:prstGeom>
          <a:solidFill>
            <a:schemeClr val="accent6">
              <a:lumMod val="50000"/>
            </a:schemeClr>
          </a:solidFill>
        </p:spPr>
        <p:txBody>
          <a:bodyPr vert="horz" lIns="91440" tIns="45720" rIns="91440" bIns="45720" rtlCol="0" anchor="ctr">
            <a:normAutofit/>
          </a:bodyPr>
          <a:lstStyle/>
          <a:p>
            <a:pPr algn="ctr">
              <a:spcAft>
                <a:spcPts val="600"/>
              </a:spcAft>
              <a:defRPr/>
            </a:pPr>
            <a:fld id="{44102664-E07F-E742-8A9E-7F8A8BF47BD9}" type="slidenum">
              <a:rPr lang="en-US" sz="2000">
                <a:solidFill>
                  <a:srgbClr val="FFFFFF"/>
                </a:solidFill>
                <a:latin typeface="Calibri" panose="020F0502020204030204"/>
              </a:rPr>
              <a:pPr algn="ctr">
                <a:spcAft>
                  <a:spcPts val="600"/>
                </a:spcAft>
                <a:defRPr/>
              </a:pPr>
              <a:t>9</a:t>
            </a:fld>
            <a:endParaRPr lang="en-US" sz="2000">
              <a:solidFill>
                <a:srgbClr val="FFFFFF"/>
              </a:solidFill>
              <a:latin typeface="Calibri" panose="020F0502020204030204"/>
            </a:endParaRPr>
          </a:p>
        </p:txBody>
      </p:sp>
      <p:cxnSp>
        <p:nvCxnSpPr>
          <p:cNvPr id="6" name="Straight Connector 5">
            <a:extLst>
              <a:ext uri="{FF2B5EF4-FFF2-40B4-BE49-F238E27FC236}">
                <a16:creationId xmlns:a16="http://schemas.microsoft.com/office/drawing/2014/main" id="{4548066F-59CD-BB47-9865-6BFE26593348}"/>
              </a:ext>
            </a:extLst>
          </p:cNvPr>
          <p:cNvCxnSpPr>
            <a:cxnSpLocks/>
          </p:cNvCxnSpPr>
          <p:nvPr/>
        </p:nvCxnSpPr>
        <p:spPr>
          <a:xfrm>
            <a:off x="879318" y="1160334"/>
            <a:ext cx="1043336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3209992"/>
      </p:ext>
    </p:extLst>
  </p:cSld>
  <p:clrMapOvr>
    <a:masterClrMapping/>
  </p:clrMapOvr>
</p:sld>
</file>

<file path=ppt/theme/theme1.xml><?xml version="1.0" encoding="utf-8"?>
<a:theme xmlns:a="http://schemas.openxmlformats.org/drawingml/2006/main" name="Office テーマ">
  <a:themeElements>
    <a:clrScheme name="Office テーマ">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テーマ">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テーマ">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83</TotalTime>
  <Words>1732</Words>
  <Application>Microsoft Office PowerPoint</Application>
  <PresentationFormat>ワイド画面</PresentationFormat>
  <Paragraphs>145</Paragraphs>
  <Slides>10</Slides>
  <Notes>10</Notes>
  <HiddenSlides>0</HiddenSlides>
  <MMClips>1</MMClips>
  <ScaleCrop>false</ScaleCrop>
  <HeadingPairs>
    <vt:vector size="4" baseType="variant">
      <vt:variant>
        <vt:lpstr>テーマ</vt:lpstr>
      </vt:variant>
      <vt:variant>
        <vt:i4>1</vt:i4>
      </vt:variant>
      <vt:variant>
        <vt:lpstr>スライド タイトル</vt:lpstr>
      </vt:variant>
      <vt:variant>
        <vt:i4>10</vt:i4>
      </vt:variant>
    </vt:vector>
  </HeadingPairs>
  <TitlesOfParts>
    <vt:vector size="11" baseType="lpstr">
      <vt:lpstr>Office テーマ</vt:lpstr>
      <vt:lpstr>予備競技会の戦略評価</vt:lpstr>
      <vt:lpstr>戦略:コーナーで差をつける！</vt:lpstr>
      <vt:lpstr>ハードウェアの仕様:</vt:lpstr>
      <vt:lpstr>ハードウェアの仕様:</vt:lpstr>
      <vt:lpstr>ハードウェアの仕様:</vt:lpstr>
      <vt:lpstr>ハードウェアの仕様:</vt:lpstr>
      <vt:lpstr>ライントレースの実際（1/2）:</vt:lpstr>
      <vt:lpstr>ライントレースの実際（2/2）:</vt:lpstr>
      <vt:lpstr>ペナルティ計測:</vt:lpstr>
      <vt:lpstr>結果と課題:</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予備競技会の戦略評価</dc:title>
  <dc:creator>Onggo Barata</dc:creator>
  <cp:lastModifiedBy>Onggo Barata</cp:lastModifiedBy>
  <cp:revision>60</cp:revision>
  <dcterms:created xsi:type="dcterms:W3CDTF">2018-11-15T07:15:24Z</dcterms:created>
  <dcterms:modified xsi:type="dcterms:W3CDTF">2019-02-07T07:00:14Z</dcterms:modified>
</cp:coreProperties>
</file>

<file path=docProps/thumbnail.jpeg>
</file>